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256" r:id="rId3"/>
    <p:sldId id="347" r:id="rId4"/>
    <p:sldId id="348" r:id="rId5"/>
    <p:sldId id="258" r:id="rId6"/>
    <p:sldId id="260" r:id="rId7"/>
    <p:sldId id="262" r:id="rId8"/>
    <p:sldId id="264" r:id="rId9"/>
    <p:sldId id="349" r:id="rId10"/>
    <p:sldId id="350" r:id="rId11"/>
    <p:sldId id="265" r:id="rId12"/>
    <p:sldId id="266" r:id="rId13"/>
    <p:sldId id="267" r:id="rId14"/>
    <p:sldId id="278" r:id="rId15"/>
    <p:sldId id="268" r:id="rId16"/>
    <p:sldId id="281" r:id="rId17"/>
    <p:sldId id="277" r:id="rId18"/>
    <p:sldId id="285" r:id="rId19"/>
    <p:sldId id="286" r:id="rId20"/>
    <p:sldId id="287" r:id="rId21"/>
    <p:sldId id="288" r:id="rId22"/>
    <p:sldId id="289" r:id="rId23"/>
    <p:sldId id="353" r:id="rId24"/>
    <p:sldId id="354" r:id="rId25"/>
    <p:sldId id="290" r:id="rId26"/>
    <p:sldId id="292" r:id="rId27"/>
    <p:sldId id="309" r:id="rId28"/>
    <p:sldId id="310" r:id="rId29"/>
    <p:sldId id="311" r:id="rId30"/>
    <p:sldId id="312" r:id="rId31"/>
    <p:sldId id="293" r:id="rId32"/>
    <p:sldId id="291" r:id="rId33"/>
    <p:sldId id="294" r:id="rId34"/>
    <p:sldId id="296" r:id="rId35"/>
    <p:sldId id="297" r:id="rId36"/>
    <p:sldId id="299" r:id="rId37"/>
    <p:sldId id="304" r:id="rId38"/>
    <p:sldId id="300" r:id="rId39"/>
    <p:sldId id="305" r:id="rId40"/>
    <p:sldId id="303" r:id="rId41"/>
    <p:sldId id="307" r:id="rId42"/>
    <p:sldId id="306" r:id="rId43"/>
    <p:sldId id="308" r:id="rId44"/>
    <p:sldId id="315" r:id="rId45"/>
    <p:sldId id="317" r:id="rId46"/>
    <p:sldId id="318" r:id="rId47"/>
    <p:sldId id="319" r:id="rId48"/>
    <p:sldId id="320" r:id="rId49"/>
    <p:sldId id="321" r:id="rId50"/>
    <p:sldId id="355" r:id="rId51"/>
    <p:sldId id="356" r:id="rId52"/>
    <p:sldId id="323" r:id="rId53"/>
    <p:sldId id="324" r:id="rId54"/>
    <p:sldId id="325" r:id="rId55"/>
    <p:sldId id="326" r:id="rId56"/>
    <p:sldId id="322" r:id="rId57"/>
    <p:sldId id="329" r:id="rId58"/>
    <p:sldId id="330" r:id="rId59"/>
    <p:sldId id="331" r:id="rId60"/>
    <p:sldId id="333" r:id="rId61"/>
    <p:sldId id="334" r:id="rId62"/>
    <p:sldId id="337" r:id="rId63"/>
    <p:sldId id="336" r:id="rId64"/>
    <p:sldId id="338" r:id="rId65"/>
    <p:sldId id="340" r:id="rId66"/>
    <p:sldId id="344" r:id="rId67"/>
    <p:sldId id="359" r:id="rId68"/>
    <p:sldId id="35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 Cvetkov" initials="KC" lastIdx="5" clrIdx="0">
    <p:extLst>
      <p:ext uri="{19B8F6BF-5375-455C-9EA6-DF929625EA0E}">
        <p15:presenceInfo xmlns:p15="http://schemas.microsoft.com/office/powerpoint/2012/main" userId="c08ec65550933e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4EA7"/>
    <a:srgbClr val="604FDD"/>
    <a:srgbClr val="FFFFFF"/>
    <a:srgbClr val="6846E6"/>
    <a:srgbClr val="6632FA"/>
    <a:srgbClr val="6F3BF1"/>
    <a:srgbClr val="3A43F2"/>
    <a:srgbClr val="7241EB"/>
    <a:srgbClr val="6835F7"/>
    <a:srgbClr val="8B0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4" autoAdjust="0"/>
    <p:restoredTop sz="94660"/>
  </p:normalViewPr>
  <p:slideViewPr>
    <p:cSldViewPr snapToGrid="0">
      <p:cViewPr varScale="1">
        <p:scale>
          <a:sx n="360" d="100"/>
          <a:sy n="360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7T18:55:24.1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9-12-07T18:56:04.803" idx="3">
    <p:pos x="10" y="106"/>
    <p:text>Дендриди се област преку кој невронот ги зема најголемиот број на информации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6:55.655" idx="4">
    <p:pos x="10" y="202"/>
    <p:text>Постојат рецептори во дендридите кои се дизајнирани да ги земат сигналите од претходните неврони, и се викаат невроТрансмитери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9:01:59.195" idx="5">
    <p:pos x="10" y="298"/>
    <p:text>Сигналите кои се земаат од дендридирте придонесуваат кон електрични промени во невроните кои се интерпретираат во област која се нарекува Сома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5:48.919" idx="2">
    <p:pos x="106" y="10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7T18:55:24.1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9-12-07T18:56:04.803" idx="3">
    <p:pos x="10" y="106"/>
    <p:text>Дендриди се област преку кој невронот ги зема најголемиот број на информации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6:55.655" idx="4">
    <p:pos x="10" y="202"/>
    <p:text>Постојат рецептори во дендридите кои се дизајнирани да ги земат сигналите од претходните неврони, и се викаат невроТрансмитери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9:01:59.195" idx="5">
    <p:pos x="10" y="298"/>
    <p:text>Сигналите кои се земаат од дендридирте придонесуваат кон електрични промени во невроните кои се интерпретираат во област која се нарекува Сома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5:48.919" idx="2">
    <p:pos x="106" y="10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7T18:55:24.1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9-12-07T18:56:04.803" idx="3">
    <p:pos x="10" y="106"/>
    <p:text>Дендриди се област преку кој невронот ги зема најголемиот број на информации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6:55.655" idx="4">
    <p:pos x="10" y="202"/>
    <p:text>Постојат рецептори во дендридите кои се дизајнирани да ги земат сигналите од претходните неврони, и се викаат невроТрансмитери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9:01:59.195" idx="5">
    <p:pos x="10" y="298"/>
    <p:text>Сигналите кои се земаат од дендридирте придонесуваат кон електрични промени во невроните кои се интерпретираат во област која се нарекува Сома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5:48.919" idx="2">
    <p:pos x="106" y="10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7T18:55:24.1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9-12-07T18:56:04.803" idx="3">
    <p:pos x="10" y="106"/>
    <p:text>Дендриди се област преку кој невронот ги зема најголемиот број на информации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6:55.655" idx="4">
    <p:pos x="10" y="202"/>
    <p:text>Постојат рецептори во дендридите кои се дизајнирани да ги земат сигналите од претходните неврони, и се викаат невроТрансмитери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9:01:59.195" idx="5">
    <p:pos x="10" y="298"/>
    <p:text>Сигналите кои се земаат од дендридирте придонесуваат кон електрични промени во невроните кои се интерпретираат во област која се нарекува Сома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19-12-07T18:55:48.919" idx="2">
    <p:pos x="106" y="10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4F093-5E83-4E61-8CE0-1411A9E3FC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0FB71-F5FC-4083-B03A-12D8EA103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Hello everybody. [Introducing ourselves]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Today, we will present you results and our experiences from one of our first applied data science projects / challenge but more on that later on titled applied data science: gunshot detection.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So without further ado let’s start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First give us a chance to give you a short outline of the presentation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At the very beginning we will shortly describe who was the sponsor of this project, what was his motivation and his main goals.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After that we will present propositions of the challenge/project and finally what was our approach in tackling this challenge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More specifically: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feature extraction approaches we used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ML algorithms we used and results we obtained and finally improvements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Finally, we will wrap up everything with lessons learned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First give us a chance to give you a short outline of the presentation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At the very beginning we will shortly describe who was the sponsor of this project, what was his motivation and his main goals.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After that we will present propositions of the challenge/project and finally what was our approach in tackling this challenge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More specifically: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feature extraction approaches we used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ML algorithms we used and results we obtained and finally improvements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Finally, we will wrap up everything with lessons learned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8584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First give us a chance to give you a short outline of the presentation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At the very beginning we will shortly describe who was the sponsor of this project, what was his motivation and his main goals.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After that we will present propositions of the challenge/project and finally what was our approach in tackling this challenge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More specifically: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feature extraction approaches we used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ML algorithms we used and results we obtained and finally improvements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Finally, we will wrap up everything with lessons learned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223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First give us a chance to give you a short outline of the presentation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At the very beginning we will shortly describe who was the sponsor of this project, what was his motivation and his main goals.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After that we will present propositions of the challenge/project and finally what was our approach in tackling this challenge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More specifically: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feature extraction approaches we used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What ML algorithms we used and results we obtained and finally improvements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914400" marR="0" lvl="1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Finally, we will wrap up everything with lessons learned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1350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0FB71-F5FC-4083-B03A-12D8EA103B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03BB-EAC2-45A9-BBBF-BAC10508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5009D-91E0-4B4C-AD10-3C86C96C8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002F-DE31-4B52-BF83-0B7240A3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5CB32-24B5-46E1-B6B4-22B3F512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6404-2248-4142-B78A-0C1CE495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3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3143-F944-4189-A565-DB45467C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E5483-02D2-450B-B2A8-2D2E752AF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6E184-9214-44A0-BD17-261FB26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2BB7A-A3B9-4D0A-802D-967CF62F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4BD2-8C67-43E2-ADAE-87779959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ACB2A-DA61-44E7-93E1-98A114E0D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52128-7302-480C-B343-D931DB90E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3C591-9B43-46AE-92B3-2C12FE9B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E28E-A345-4287-B680-D3402263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3DA65-A07B-4357-9CDE-BF4C7457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35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64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1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3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8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9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6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6C38-994D-4D1C-8E06-669A1B21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23E3-288A-4D85-95F7-945DB715F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4FC2-08E3-4450-BC03-F45B0E0F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FE4FD-8A1C-4FE0-81E3-4E071532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0571-39DE-4804-8587-F43FB8BE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8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4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9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1488-4B2E-4CD4-809C-C6A3546E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DE5F5-BA5B-4B3D-AE60-1705AC342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58334-8D45-4E17-A142-6FA21D59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84B7E-B006-48B0-BA47-1A770FC4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79DB-ABFB-4983-990E-27C8D37D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1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1385-EB80-46BB-9238-562F08BF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5786-0800-4047-A58F-7A44D094A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EFE85-00A7-403A-80CF-BD8EE4948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19A48-0670-4E80-9B8C-AC5A327E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0D65E-5DA4-4028-BE45-BAF542E5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69874-5B91-4D96-BB1A-3E2A884D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6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0E2E-7689-482C-924D-1D382D6D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4138A-B279-47EE-9791-EE03B9044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B639E-8DB2-4D3B-9CC5-2AF6800FA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80379-A7ED-4563-978B-13795C9A0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C3EF3-6708-4E9B-A737-217CF9E68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5C330-D534-4555-84AA-72474EC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EB47-FE5F-4687-9757-40A926BF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8BBF1-73CF-4585-BEB1-CBB4F7FB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A327-644B-4022-BE64-54566B03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B0CC5-38F1-41B1-BDC9-C5C4EE7D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D1AE0-521F-4B34-ADB6-54246346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9A4B0-C94D-415A-8D25-D54874A3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9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82F71-43A5-43AD-B669-C3C89A6E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D525C-20BA-4927-ACDC-4EAE31A7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04EAC-2418-4BB3-8A42-F595C15C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FE3C-4F8D-4654-8F11-1AFCF7BA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AF6D-3D6C-457E-B22A-A12FB4D6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921F0-E12F-463B-BA04-0DFB88140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8EFA1-6AD0-4B34-B808-51D05E1D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F7A7-2BBC-43C4-9B2C-66AC20E2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2B0B1-E14F-4D7A-97CA-90A97ECA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AC0A-4E30-40F4-8AD0-E7C5A494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6A08A-1AD3-44BF-9D97-542B2A49C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CB180-EEAA-4C60-805B-92D14F7F5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D8BDE-29CA-4737-9E1D-FB2043B3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4137C-5504-4C26-B9CE-6FD698CF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AE8E8-260A-4EB0-A15E-BFE1BE23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9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3DED1-BC23-41CC-9196-144527C9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D008-BDA6-4CA9-8F86-94C5DEE0F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BCA8-29BF-4296-B1EA-1B896D3A0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AF52E-83F8-4171-920D-DC789EF6F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159C-8121-4CE2-9500-0F2210134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1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75F3E2D-3330-491E-B617-7AEED6E6C744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1B1D4E2-7131-46E8-8BA3-BCCB09EB0F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885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39.emf"/><Relationship Id="rId2" Type="http://schemas.openxmlformats.org/officeDocument/2006/relationships/image" Target="../media/image29.png"/><Relationship Id="rId16" Type="http://schemas.openxmlformats.org/officeDocument/2006/relationships/image" Target="../media/image38.em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41.png"/><Relationship Id="rId5" Type="http://schemas.openxmlformats.org/officeDocument/2006/relationships/image" Target="../media/image32.emf"/><Relationship Id="rId15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22.png"/><Relationship Id="rId4" Type="http://schemas.openxmlformats.org/officeDocument/2006/relationships/image" Target="../media/image31.emf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18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39.emf"/><Relationship Id="rId2" Type="http://schemas.openxmlformats.org/officeDocument/2006/relationships/image" Target="../media/image29.png"/><Relationship Id="rId16" Type="http://schemas.openxmlformats.org/officeDocument/2006/relationships/image" Target="../media/image38.em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41.png"/><Relationship Id="rId5" Type="http://schemas.openxmlformats.org/officeDocument/2006/relationships/image" Target="../media/image32.emf"/><Relationship Id="rId15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22.png"/><Relationship Id="rId4" Type="http://schemas.openxmlformats.org/officeDocument/2006/relationships/image" Target="../media/image31.emf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8.png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12" Type="http://schemas.openxmlformats.org/officeDocument/2006/relationships/image" Target="../media/image45.png"/><Relationship Id="rId17" Type="http://schemas.openxmlformats.org/officeDocument/2006/relationships/image" Target="../media/image40.emf"/><Relationship Id="rId2" Type="http://schemas.openxmlformats.org/officeDocument/2006/relationships/image" Target="../media/image29.png"/><Relationship Id="rId16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8.png"/><Relationship Id="rId5" Type="http://schemas.openxmlformats.org/officeDocument/2006/relationships/image" Target="../media/image32.emf"/><Relationship Id="rId15" Type="http://schemas.openxmlformats.org/officeDocument/2006/relationships/image" Target="../media/image38.emf"/><Relationship Id="rId10" Type="http://schemas.openxmlformats.org/officeDocument/2006/relationships/image" Target="../media/image41.png"/><Relationship Id="rId19" Type="http://schemas.openxmlformats.org/officeDocument/2006/relationships/image" Target="../media/image42.png"/><Relationship Id="rId4" Type="http://schemas.openxmlformats.org/officeDocument/2006/relationships/image" Target="../media/image31.emf"/><Relationship Id="rId9" Type="http://schemas.openxmlformats.org/officeDocument/2006/relationships/image" Target="../media/image37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43.png"/><Relationship Id="rId9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emf"/><Relationship Id="rId7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12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72.png"/><Relationship Id="rId10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12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77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jpg"/><Relationship Id="rId7" Type="http://schemas.openxmlformats.org/officeDocument/2006/relationships/image" Target="../media/image90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8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6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85.png"/><Relationship Id="rId4" Type="http://schemas.openxmlformats.org/officeDocument/2006/relationships/image" Target="../media/image84.jp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9.png"/><Relationship Id="rId7" Type="http://schemas.openxmlformats.org/officeDocument/2006/relationships/image" Target="../media/image8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9.emf"/><Relationship Id="rId18" Type="http://schemas.openxmlformats.org/officeDocument/2006/relationships/image" Target="../media/image114.emf"/><Relationship Id="rId3" Type="http://schemas.openxmlformats.org/officeDocument/2006/relationships/image" Target="../media/image104.emf"/><Relationship Id="rId21" Type="http://schemas.openxmlformats.org/officeDocument/2006/relationships/image" Target="../media/image117.emf"/><Relationship Id="rId7" Type="http://schemas.openxmlformats.org/officeDocument/2006/relationships/image" Target="../media/image108.emf"/><Relationship Id="rId12" Type="http://schemas.openxmlformats.org/officeDocument/2006/relationships/image" Target="../media/image98.png"/><Relationship Id="rId17" Type="http://schemas.openxmlformats.org/officeDocument/2006/relationships/image" Target="../media/image113.emf"/><Relationship Id="rId2" Type="http://schemas.openxmlformats.org/officeDocument/2006/relationships/image" Target="../media/image103.emf"/><Relationship Id="rId16" Type="http://schemas.openxmlformats.org/officeDocument/2006/relationships/image" Target="../media/image112.emf"/><Relationship Id="rId20" Type="http://schemas.openxmlformats.org/officeDocument/2006/relationships/image" Target="../media/image1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11" Type="http://schemas.openxmlformats.org/officeDocument/2006/relationships/image" Target="../media/image102.png"/><Relationship Id="rId5" Type="http://schemas.openxmlformats.org/officeDocument/2006/relationships/image" Target="../media/image106.emf"/><Relationship Id="rId15" Type="http://schemas.openxmlformats.org/officeDocument/2006/relationships/image" Target="../media/image111.emf"/><Relationship Id="rId23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5.emf"/><Relationship Id="rId4" Type="http://schemas.openxmlformats.org/officeDocument/2006/relationships/image" Target="../media/image105.emf"/><Relationship Id="rId9" Type="http://schemas.openxmlformats.org/officeDocument/2006/relationships/image" Target="../media/image100.png"/><Relationship Id="rId14" Type="http://schemas.openxmlformats.org/officeDocument/2006/relationships/image" Target="../media/image110.emf"/><Relationship Id="rId22" Type="http://schemas.openxmlformats.org/officeDocument/2006/relationships/image" Target="../media/image11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3.emf"/><Relationship Id="rId7" Type="http://schemas.openxmlformats.org/officeDocument/2006/relationships/image" Target="../media/image102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6.emf"/><Relationship Id="rId3" Type="http://schemas.openxmlformats.org/officeDocument/2006/relationships/image" Target="../media/image122.emf"/><Relationship Id="rId7" Type="http://schemas.openxmlformats.org/officeDocument/2006/relationships/image" Target="../media/image100.png"/><Relationship Id="rId12" Type="http://schemas.openxmlformats.org/officeDocument/2006/relationships/image" Target="../media/image125.emf"/><Relationship Id="rId2" Type="http://schemas.openxmlformats.org/officeDocument/2006/relationships/image" Target="../media/image121.emf"/><Relationship Id="rId16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24.emf"/><Relationship Id="rId5" Type="http://schemas.openxmlformats.org/officeDocument/2006/relationships/image" Target="../media/image119.png"/><Relationship Id="rId15" Type="http://schemas.openxmlformats.org/officeDocument/2006/relationships/image" Target="../media/image128.emf"/><Relationship Id="rId10" Type="http://schemas.openxmlformats.org/officeDocument/2006/relationships/image" Target="../media/image98.png"/><Relationship Id="rId4" Type="http://schemas.openxmlformats.org/officeDocument/2006/relationships/image" Target="../media/image123.emf"/><Relationship Id="rId9" Type="http://schemas.openxmlformats.org/officeDocument/2006/relationships/image" Target="../media/image102.png"/><Relationship Id="rId14" Type="http://schemas.openxmlformats.org/officeDocument/2006/relationships/image" Target="../media/image12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22.emf"/><Relationship Id="rId7" Type="http://schemas.openxmlformats.org/officeDocument/2006/relationships/image" Target="../media/image123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42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12" Type="http://schemas.openxmlformats.org/officeDocument/2006/relationships/image" Target="../media/image141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Relationship Id="rId14" Type="http://schemas.openxmlformats.org/officeDocument/2006/relationships/image" Target="../media/image14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32.emf"/><Relationship Id="rId3" Type="http://schemas.openxmlformats.org/officeDocument/2006/relationships/image" Target="../media/image133.emf"/><Relationship Id="rId7" Type="http://schemas.openxmlformats.org/officeDocument/2006/relationships/image" Target="../media/image138.emf"/><Relationship Id="rId12" Type="http://schemas.openxmlformats.org/officeDocument/2006/relationships/image" Target="../media/image143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11" Type="http://schemas.openxmlformats.org/officeDocument/2006/relationships/image" Target="../media/image142.emf"/><Relationship Id="rId5" Type="http://schemas.openxmlformats.org/officeDocument/2006/relationships/image" Target="../media/image136.emf"/><Relationship Id="rId10" Type="http://schemas.openxmlformats.org/officeDocument/2006/relationships/image" Target="../media/image141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3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32.emf"/><Relationship Id="rId3" Type="http://schemas.openxmlformats.org/officeDocument/2006/relationships/image" Target="../media/image133.emf"/><Relationship Id="rId7" Type="http://schemas.openxmlformats.org/officeDocument/2006/relationships/image" Target="../media/image138.emf"/><Relationship Id="rId12" Type="http://schemas.openxmlformats.org/officeDocument/2006/relationships/image" Target="../media/image143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11" Type="http://schemas.openxmlformats.org/officeDocument/2006/relationships/image" Target="../media/image142.emf"/><Relationship Id="rId5" Type="http://schemas.openxmlformats.org/officeDocument/2006/relationships/image" Target="../media/image136.emf"/><Relationship Id="rId10" Type="http://schemas.openxmlformats.org/officeDocument/2006/relationships/image" Target="../media/image141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3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32.emf"/><Relationship Id="rId3" Type="http://schemas.openxmlformats.org/officeDocument/2006/relationships/image" Target="../media/image133.emf"/><Relationship Id="rId7" Type="http://schemas.openxmlformats.org/officeDocument/2006/relationships/image" Target="../media/image138.emf"/><Relationship Id="rId12" Type="http://schemas.openxmlformats.org/officeDocument/2006/relationships/image" Target="../media/image143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11" Type="http://schemas.openxmlformats.org/officeDocument/2006/relationships/image" Target="../media/image142.emf"/><Relationship Id="rId5" Type="http://schemas.openxmlformats.org/officeDocument/2006/relationships/image" Target="../media/image136.emf"/><Relationship Id="rId10" Type="http://schemas.openxmlformats.org/officeDocument/2006/relationships/image" Target="../media/image141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3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32.emf"/><Relationship Id="rId3" Type="http://schemas.openxmlformats.org/officeDocument/2006/relationships/image" Target="../media/image133.emf"/><Relationship Id="rId7" Type="http://schemas.openxmlformats.org/officeDocument/2006/relationships/image" Target="../media/image138.emf"/><Relationship Id="rId12" Type="http://schemas.openxmlformats.org/officeDocument/2006/relationships/image" Target="../media/image143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11" Type="http://schemas.openxmlformats.org/officeDocument/2006/relationships/image" Target="../media/image142.emf"/><Relationship Id="rId5" Type="http://schemas.openxmlformats.org/officeDocument/2006/relationships/image" Target="../media/image136.emf"/><Relationship Id="rId10" Type="http://schemas.openxmlformats.org/officeDocument/2006/relationships/image" Target="../media/image141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3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34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12" Type="http://schemas.openxmlformats.org/officeDocument/2006/relationships/image" Target="../media/image132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5" Type="http://schemas.openxmlformats.org/officeDocument/2006/relationships/image" Target="../media/image137.emf"/><Relationship Id="rId10" Type="http://schemas.openxmlformats.org/officeDocument/2006/relationships/image" Target="../media/image142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3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31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12" Type="http://schemas.openxmlformats.org/officeDocument/2006/relationships/image" Target="../media/image132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5" Type="http://schemas.openxmlformats.org/officeDocument/2006/relationships/image" Target="../media/image137.emf"/><Relationship Id="rId10" Type="http://schemas.openxmlformats.org/officeDocument/2006/relationships/image" Target="../media/image142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3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31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12" Type="http://schemas.openxmlformats.org/officeDocument/2006/relationships/image" Target="../media/image132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5" Type="http://schemas.openxmlformats.org/officeDocument/2006/relationships/image" Target="../media/image137.emf"/><Relationship Id="rId10" Type="http://schemas.openxmlformats.org/officeDocument/2006/relationships/image" Target="../media/image142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45.emf"/><Relationship Id="rId7" Type="http://schemas.openxmlformats.org/officeDocument/2006/relationships/image" Target="../media/image113.emf"/><Relationship Id="rId12" Type="http://schemas.openxmlformats.org/officeDocument/2006/relationships/image" Target="../media/image118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emf"/><Relationship Id="rId11" Type="http://schemas.openxmlformats.org/officeDocument/2006/relationships/image" Target="../media/image117.emf"/><Relationship Id="rId5" Type="http://schemas.openxmlformats.org/officeDocument/2006/relationships/image" Target="../media/image111.emf"/><Relationship Id="rId10" Type="http://schemas.openxmlformats.org/officeDocument/2006/relationships/image" Target="../media/image116.emf"/><Relationship Id="rId4" Type="http://schemas.openxmlformats.org/officeDocument/2006/relationships/image" Target="../media/image110.emf"/><Relationship Id="rId9" Type="http://schemas.openxmlformats.org/officeDocument/2006/relationships/image" Target="../media/image1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omments" Target="../comments/comment3.xml"/><Relationship Id="rId3" Type="http://schemas.openxmlformats.org/officeDocument/2006/relationships/image" Target="../media/image19.emf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emf"/><Relationship Id="rId5" Type="http://schemas.openxmlformats.org/officeDocument/2006/relationships/image" Target="../media/image2.png"/><Relationship Id="rId10" Type="http://schemas.openxmlformats.org/officeDocument/2006/relationships/image" Target="../media/image20.emf"/><Relationship Id="rId4" Type="http://schemas.openxmlformats.org/officeDocument/2006/relationships/image" Target="../media/image1.png"/><Relationship Id="rId9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6.png"/><Relationship Id="rId7" Type="http://schemas.openxmlformats.org/officeDocument/2006/relationships/image" Target="../media/image16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microsoft.com/office/2017/06/relationships/model3d" Target="../media/model3d2.glb"/><Relationship Id="rId4" Type="http://schemas.openxmlformats.org/officeDocument/2006/relationships/image" Target="../media/image1670.png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6.png"/><Relationship Id="rId7" Type="http://schemas.openxmlformats.org/officeDocument/2006/relationships/image" Target="../media/image16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microsoft.com/office/2017/06/relationships/model3d" Target="../media/model3d2.glb"/><Relationship Id="rId4" Type="http://schemas.openxmlformats.org/officeDocument/2006/relationships/image" Target="../media/image1670.png"/><Relationship Id="rId9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5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jpg"/><Relationship Id="rId4" Type="http://schemas.openxmlformats.org/officeDocument/2006/relationships/image" Target="../media/image1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emf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11" Type="http://schemas.openxmlformats.org/officeDocument/2006/relationships/image" Target="../media/image28.png"/><Relationship Id="rId5" Type="http://schemas.openxmlformats.org/officeDocument/2006/relationships/image" Target="../media/image25.emf"/><Relationship Id="rId10" Type="http://schemas.openxmlformats.org/officeDocument/2006/relationships/image" Target="../media/image26.png"/><Relationship Id="rId4" Type="http://schemas.openxmlformats.org/officeDocument/2006/relationships/image" Target="../media/image24.emf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4FDD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/>
        </p:nvSpPr>
        <p:spPr>
          <a:xfrm>
            <a:off x="263063" y="3006088"/>
            <a:ext cx="11622750" cy="12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sz="6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Deep Learning </a:t>
            </a:r>
            <a:br>
              <a:rPr lang="en-US" sz="6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6600"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sz="6600" b="1" dirty="0">
                <a:solidFill>
                  <a:srgbClr val="F5825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6600"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" name="Google Shape;217;p1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9273" y="5647889"/>
            <a:ext cx="519445" cy="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6615" y="1571419"/>
            <a:ext cx="234334" cy="2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7230" y="6329922"/>
            <a:ext cx="794462" cy="6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7873" y="1172773"/>
            <a:ext cx="484520" cy="3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80201" y="5431316"/>
            <a:ext cx="705597" cy="54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 descr="pasted-image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671" y="1652860"/>
            <a:ext cx="413368" cy="4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 descr="pasted-image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067" y="5142887"/>
            <a:ext cx="362353" cy="28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 descr="pasted-image.pd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58907" y="490233"/>
            <a:ext cx="484625" cy="39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 descr="pasted-image.pd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52182" y="582122"/>
            <a:ext cx="272247" cy="7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1651000" y="1231900"/>
            <a:ext cx="4619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>
              <a:buClr>
                <a:srgbClr val="000000"/>
              </a:buClr>
              <a:buSzPts val="7000"/>
            </a:pP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7" descr="pasted-image.pdf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68841" y="1738465"/>
            <a:ext cx="4254313" cy="830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6;p17">
            <a:extLst>
              <a:ext uri="{FF2B5EF4-FFF2-40B4-BE49-F238E27FC236}">
                <a16:creationId xmlns:a16="http://schemas.microsoft.com/office/drawing/2014/main" id="{994E2403-C52F-4B7E-AE6A-7B91A3F1B25D}"/>
              </a:ext>
            </a:extLst>
          </p:cNvPr>
          <p:cNvSpPr txBox="1"/>
          <p:nvPr/>
        </p:nvSpPr>
        <p:spPr>
          <a:xfrm>
            <a:off x="284622" y="4143841"/>
            <a:ext cx="11622750" cy="12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sz="425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Theory and Practice</a:t>
            </a:r>
            <a:endParaRPr sz="4250"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sz="4250" b="1" dirty="0">
                <a:solidFill>
                  <a:srgbClr val="F5825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250"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16;p17">
            <a:extLst>
              <a:ext uri="{FF2B5EF4-FFF2-40B4-BE49-F238E27FC236}">
                <a16:creationId xmlns:a16="http://schemas.microsoft.com/office/drawing/2014/main" id="{CB3EA220-DFCF-41BA-926C-AAF096CFF9FF}"/>
              </a:ext>
            </a:extLst>
          </p:cNvPr>
          <p:cNvSpPr txBox="1"/>
          <p:nvPr/>
        </p:nvSpPr>
        <p:spPr>
          <a:xfrm>
            <a:off x="-2552445" y="6244275"/>
            <a:ext cx="11622750" cy="122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13.12.2019</a:t>
            </a:r>
            <a:endParaRPr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ct val="80000"/>
              </a:lnSpc>
              <a:buClr>
                <a:srgbClr val="FFFFFF"/>
              </a:buClr>
              <a:buSzPts val="9400"/>
            </a:pPr>
            <a:r>
              <a:rPr lang="en-US" sz="4250" b="1" dirty="0">
                <a:solidFill>
                  <a:srgbClr val="F5825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250" b="1" dirty="0">
              <a:solidFill>
                <a:srgbClr val="F582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1BBF5D-953F-49A0-B7B4-D28E100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" y="2040649"/>
            <a:ext cx="1549161" cy="189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392CB-A883-498B-B4E8-103B40A4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52" y="1339891"/>
            <a:ext cx="964392" cy="96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08EE5-A502-4711-B160-E66FA9C4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37" y="2696836"/>
            <a:ext cx="964391" cy="963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8D230-9024-4E44-B900-0DE4C845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529" y="4314278"/>
            <a:ext cx="964391" cy="963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0F0CB-8455-4241-8332-F5D2F4D5D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529" y="2200104"/>
            <a:ext cx="1575827" cy="1574070"/>
          </a:xfrm>
          <a:prstGeom prst="rect">
            <a:avLst/>
          </a:prstGeom>
        </p:spPr>
      </p:pic>
      <p:pic>
        <p:nvPicPr>
          <p:cNvPr id="8194" name="Picture 2" descr="Резултат со слика за pasta icon">
            <a:extLst>
              <a:ext uri="{FF2B5EF4-FFF2-40B4-BE49-F238E27FC236}">
                <a16:creationId xmlns:a16="http://schemas.microsoft.com/office/drawing/2014/main" id="{AEF8216C-33A3-45CA-B3D6-EFD84E7D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89" y="223635"/>
            <a:ext cx="1288658" cy="128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F4629-74AF-42FF-8431-AC3BC66C7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54" y="4296481"/>
            <a:ext cx="1114339" cy="998909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291789A-574B-4381-B9FE-07D2C87FCD7A}"/>
              </a:ext>
            </a:extLst>
          </p:cNvPr>
          <p:cNvCxnSpPr>
            <a:cxnSpLocks/>
            <a:stCxn id="6" idx="3"/>
            <a:endCxn id="8194" idx="1"/>
          </p:cNvCxnSpPr>
          <p:nvPr/>
        </p:nvCxnSpPr>
        <p:spPr>
          <a:xfrm flipV="1">
            <a:off x="2566144" y="867964"/>
            <a:ext cx="2708645" cy="95358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5796D0-A2ED-48B1-97CB-BF9980AF914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582928" y="2987139"/>
            <a:ext cx="2518601" cy="19135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D6309E5-5525-414E-83E5-457D9C241FF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605920" y="4795936"/>
            <a:ext cx="2748734" cy="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FEDCFE4-754F-471A-9594-98FB4860B3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566144" y="1821549"/>
            <a:ext cx="2535385" cy="116559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609420A-B292-4DE0-B883-C7470E94481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66144" y="1821549"/>
            <a:ext cx="2788510" cy="297438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8344186-5657-4695-AA37-3EBBC7A8F9A1}"/>
              </a:ext>
            </a:extLst>
          </p:cNvPr>
          <p:cNvCxnSpPr>
            <a:cxnSpLocks/>
            <a:stCxn id="7" idx="3"/>
            <a:endCxn id="8194" idx="1"/>
          </p:cNvCxnSpPr>
          <p:nvPr/>
        </p:nvCxnSpPr>
        <p:spPr>
          <a:xfrm flipV="1">
            <a:off x="2582928" y="867964"/>
            <a:ext cx="2691861" cy="231053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15B9C41-2E3A-491C-B7C2-BF63581CBF9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605920" y="2987139"/>
            <a:ext cx="2495609" cy="180879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C2CA39D-DB1C-410A-835F-2A8CC3BCBD8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582928" y="3178494"/>
            <a:ext cx="2771726" cy="161744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635F952-7301-4A4B-82CD-FE52E87F3A8A}"/>
              </a:ext>
            </a:extLst>
          </p:cNvPr>
          <p:cNvCxnSpPr>
            <a:cxnSpLocks/>
            <a:stCxn id="8" idx="3"/>
            <a:endCxn id="8194" idx="1"/>
          </p:cNvCxnSpPr>
          <p:nvPr/>
        </p:nvCxnSpPr>
        <p:spPr>
          <a:xfrm flipV="1">
            <a:off x="2605920" y="867964"/>
            <a:ext cx="2668869" cy="392797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CEDB5B8F-F4C0-44C4-A900-CC92CDEC700D}"/>
              </a:ext>
            </a:extLst>
          </p:cNvPr>
          <p:cNvSpPr txBox="1"/>
          <p:nvPr/>
        </p:nvSpPr>
        <p:spPr>
          <a:xfrm>
            <a:off x="2605920" y="1358976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61FD7A2-F076-471B-84FE-E6B044DF1ED0}"/>
              </a:ext>
            </a:extLst>
          </p:cNvPr>
          <p:cNvSpPr txBox="1"/>
          <p:nvPr/>
        </p:nvSpPr>
        <p:spPr>
          <a:xfrm>
            <a:off x="2751797" y="161516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65A115A-8EA0-407C-8225-2D70BA10E70E}"/>
              </a:ext>
            </a:extLst>
          </p:cNvPr>
          <p:cNvSpPr txBox="1"/>
          <p:nvPr/>
        </p:nvSpPr>
        <p:spPr>
          <a:xfrm>
            <a:off x="2778087" y="1891363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E685EFC-4D48-48DC-9714-20FDB8707E48}"/>
              </a:ext>
            </a:extLst>
          </p:cNvPr>
          <p:cNvSpPr txBox="1"/>
          <p:nvPr/>
        </p:nvSpPr>
        <p:spPr>
          <a:xfrm>
            <a:off x="2570361" y="264072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3822DF7-FBD0-4E9A-B807-B2E2E199498B}"/>
              </a:ext>
            </a:extLst>
          </p:cNvPr>
          <p:cNvSpPr txBox="1"/>
          <p:nvPr/>
        </p:nvSpPr>
        <p:spPr>
          <a:xfrm>
            <a:off x="2789519" y="28082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EB5AEB-CA77-4F1B-B4E7-95BD69897E6A}"/>
              </a:ext>
            </a:extLst>
          </p:cNvPr>
          <p:cNvSpPr txBox="1"/>
          <p:nvPr/>
        </p:nvSpPr>
        <p:spPr>
          <a:xfrm>
            <a:off x="2778087" y="304865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64D4AF7-FAD7-40FB-B318-502ECB6971D3}"/>
              </a:ext>
            </a:extLst>
          </p:cNvPr>
          <p:cNvSpPr txBox="1"/>
          <p:nvPr/>
        </p:nvSpPr>
        <p:spPr>
          <a:xfrm>
            <a:off x="2496004" y="405929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852F3F2-554D-474C-86CB-E325919A10C9}"/>
              </a:ext>
            </a:extLst>
          </p:cNvPr>
          <p:cNvSpPr txBox="1"/>
          <p:nvPr/>
        </p:nvSpPr>
        <p:spPr>
          <a:xfrm>
            <a:off x="2778087" y="4211712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5E014F0-CC1F-47FD-A75F-5F9BD3306995}"/>
              </a:ext>
            </a:extLst>
          </p:cNvPr>
          <p:cNvSpPr txBox="1"/>
          <p:nvPr/>
        </p:nvSpPr>
        <p:spPr>
          <a:xfrm>
            <a:off x="2830914" y="448260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100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2FC6351C-609B-4337-AABD-C1AA40B68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5094" y="481516"/>
            <a:ext cx="965666" cy="978099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08B50552-0BAE-452F-991C-B4E31AD27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7356" y="4432039"/>
            <a:ext cx="977821" cy="990411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9808AE09-DD2F-4E20-99A2-CA015A6F3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5094" y="2412904"/>
            <a:ext cx="956838" cy="99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/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blipFill>
                <a:blip r:embed="rId11"/>
                <a:stretch>
                  <a:fillRect r="-50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/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20 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15 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100 </m:t>
                            </m:r>
                          </m:e>
                        </m:eqAr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/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blipFill>
                <a:blip r:embed="rId13"/>
                <a:stretch>
                  <a:fillRect r="-1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6F328BA-AC11-4AEE-ADEC-6C0056EF888F}"/>
              </a:ext>
            </a:extLst>
          </p:cNvPr>
          <p:cNvGrpSpPr/>
          <p:nvPr/>
        </p:nvGrpSpPr>
        <p:grpSpPr>
          <a:xfrm>
            <a:off x="9163134" y="5952774"/>
            <a:ext cx="153670" cy="144395"/>
            <a:chOff x="9347200" y="3352782"/>
            <a:chExt cx="139700" cy="144395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A9EBDE4-8B86-41C0-A3AA-0C39D23E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7200" y="3352783"/>
              <a:ext cx="139700" cy="144394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EA260B8-E6AB-4DDC-900D-314647BB09D2}"/>
                </a:ext>
              </a:extLst>
            </p:cNvPr>
            <p:cNvCxnSpPr/>
            <p:nvPr/>
          </p:nvCxnSpPr>
          <p:spPr>
            <a:xfrm>
              <a:off x="9347200" y="3352782"/>
              <a:ext cx="139700" cy="144395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38EFF9F-2EE2-4DCD-BA4C-29C5E7F642A0}"/>
              </a:ext>
            </a:extLst>
          </p:cNvPr>
          <p:cNvSpPr txBox="1"/>
          <p:nvPr/>
        </p:nvSpPr>
        <p:spPr>
          <a:xfrm>
            <a:off x="7590760" y="6418471"/>
            <a:ext cx="11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 (3 x 3)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39AE29E-8CC4-48DC-9921-A4ED5958CEC8}"/>
              </a:ext>
            </a:extLst>
          </p:cNvPr>
          <p:cNvSpPr txBox="1"/>
          <p:nvPr/>
        </p:nvSpPr>
        <p:spPr>
          <a:xfrm>
            <a:off x="9379364" y="641254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X (3 x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/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FE95C3C-7FDC-4D4D-9BB5-FE9B1430CA66}"/>
              </a:ext>
            </a:extLst>
          </p:cNvPr>
          <p:cNvSpPr txBox="1"/>
          <p:nvPr/>
        </p:nvSpPr>
        <p:spPr>
          <a:xfrm>
            <a:off x="10928268" y="64101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Y(3 x 1)</a:t>
            </a:r>
          </a:p>
        </p:txBody>
      </p:sp>
      <p:pic>
        <p:nvPicPr>
          <p:cNvPr id="240" name="Picture 4" descr="Резултат со слика за equal icon">
            <a:extLst>
              <a:ext uri="{FF2B5EF4-FFF2-40B4-BE49-F238E27FC236}">
                <a16:creationId xmlns:a16="http://schemas.microsoft.com/office/drawing/2014/main" id="{74D87D60-768D-4203-A989-EC7778F7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552" y="5810787"/>
            <a:ext cx="446716" cy="4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1" name="Picture 8250">
            <a:extLst>
              <a:ext uri="{FF2B5EF4-FFF2-40B4-BE49-F238E27FC236}">
                <a16:creationId xmlns:a16="http://schemas.microsoft.com/office/drawing/2014/main" id="{2D752498-8179-4E51-891A-243312CA0D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7509" y="4152327"/>
            <a:ext cx="1288658" cy="1287220"/>
          </a:xfrm>
          <a:prstGeom prst="rect">
            <a:avLst/>
          </a:prstGeom>
        </p:spPr>
      </p:pic>
      <p:pic>
        <p:nvPicPr>
          <p:cNvPr id="8252" name="Picture 8251">
            <a:extLst>
              <a:ext uri="{FF2B5EF4-FFF2-40B4-BE49-F238E27FC236}">
                <a16:creationId xmlns:a16="http://schemas.microsoft.com/office/drawing/2014/main" id="{D9582791-28A1-4C44-9E74-BD018CE5BC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4119" y="2303206"/>
            <a:ext cx="1277146" cy="1275723"/>
          </a:xfrm>
          <a:prstGeom prst="rect">
            <a:avLst/>
          </a:prstGeom>
        </p:spPr>
      </p:pic>
      <p:pic>
        <p:nvPicPr>
          <p:cNvPr id="8253" name="Picture 8252">
            <a:extLst>
              <a:ext uri="{FF2B5EF4-FFF2-40B4-BE49-F238E27FC236}">
                <a16:creationId xmlns:a16="http://schemas.microsoft.com/office/drawing/2014/main" id="{2BFCC038-296F-4B5F-94DB-BB8AAB4FEE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9633" y="368499"/>
            <a:ext cx="1290097" cy="1288658"/>
          </a:xfrm>
          <a:prstGeom prst="rect">
            <a:avLst/>
          </a:prstGeom>
        </p:spPr>
      </p:pic>
      <p:pic>
        <p:nvPicPr>
          <p:cNvPr id="321" name="Picture 4" descr="Резултат со слика за incorrect icon">
            <a:extLst>
              <a:ext uri="{FF2B5EF4-FFF2-40B4-BE49-F238E27FC236}">
                <a16:creationId xmlns:a16="http://schemas.microsoft.com/office/drawing/2014/main" id="{6567EA34-E94C-48C8-A0CE-1F1375C6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4633" y="2672710"/>
            <a:ext cx="681500" cy="6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4" descr="Резултат со слика за incorrect icon">
            <a:extLst>
              <a:ext uri="{FF2B5EF4-FFF2-40B4-BE49-F238E27FC236}">
                <a16:creationId xmlns:a16="http://schemas.microsoft.com/office/drawing/2014/main" id="{91FCD36A-404C-42B4-A7E0-14B8071A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0396" y="1801530"/>
            <a:ext cx="681499" cy="6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Picture 4" descr="Резултат со слика за correct icon">
            <a:extLst>
              <a:ext uri="{FF2B5EF4-FFF2-40B4-BE49-F238E27FC236}">
                <a16:creationId xmlns:a16="http://schemas.microsoft.com/office/drawing/2014/main" id="{70E0C777-3EFE-40E6-B53E-3600A5D8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62" y="1643072"/>
            <a:ext cx="802865" cy="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54" name="TextBox 8253">
            <a:extLst>
              <a:ext uri="{FF2B5EF4-FFF2-40B4-BE49-F238E27FC236}">
                <a16:creationId xmlns:a16="http://schemas.microsoft.com/office/drawing/2014/main" id="{308C1302-C2D4-4D5F-A08E-2D5BC8D6DCDF}"/>
              </a:ext>
            </a:extLst>
          </p:cNvPr>
          <p:cNvSpPr txBox="1"/>
          <p:nvPr/>
        </p:nvSpPr>
        <p:spPr>
          <a:xfrm>
            <a:off x="9064034" y="917032"/>
            <a:ext cx="137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Loss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B1B3BED-610D-4B7D-96A7-8B7218D784B8}"/>
              </a:ext>
            </a:extLst>
          </p:cNvPr>
          <p:cNvSpPr txBox="1"/>
          <p:nvPr/>
        </p:nvSpPr>
        <p:spPr>
          <a:xfrm>
            <a:off x="10704910" y="905691"/>
            <a:ext cx="17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Gain</a:t>
            </a:r>
          </a:p>
        </p:txBody>
      </p:sp>
      <p:sp>
        <p:nvSpPr>
          <p:cNvPr id="8255" name="Rectangle 8254">
            <a:extLst>
              <a:ext uri="{FF2B5EF4-FFF2-40B4-BE49-F238E27FC236}">
                <a16:creationId xmlns:a16="http://schemas.microsoft.com/office/drawing/2014/main" id="{3F182016-98CD-4E30-A246-0EC71C92A0C1}"/>
              </a:ext>
            </a:extLst>
          </p:cNvPr>
          <p:cNvSpPr/>
          <p:nvPr/>
        </p:nvSpPr>
        <p:spPr>
          <a:xfrm>
            <a:off x="9095234" y="3685902"/>
            <a:ext cx="2639566" cy="7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F800770-3727-4BEB-BCE8-DB5EAA71020B}"/>
              </a:ext>
            </a:extLst>
          </p:cNvPr>
          <p:cNvSpPr txBox="1"/>
          <p:nvPr/>
        </p:nvSpPr>
        <p:spPr>
          <a:xfrm>
            <a:off x="9278347" y="3970374"/>
            <a:ext cx="137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2C053A6-9966-40A4-9403-DB7BF621B8A1}"/>
              </a:ext>
            </a:extLst>
          </p:cNvPr>
          <p:cNvSpPr txBox="1"/>
          <p:nvPr/>
        </p:nvSpPr>
        <p:spPr>
          <a:xfrm>
            <a:off x="11064246" y="3983844"/>
            <a:ext cx="137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1</a:t>
            </a:r>
          </a:p>
        </p:txBody>
      </p:sp>
      <p:sp>
        <p:nvSpPr>
          <p:cNvPr id="53" name="Google Shape;238;p18">
            <a:extLst>
              <a:ext uri="{FF2B5EF4-FFF2-40B4-BE49-F238E27FC236}">
                <a16:creationId xmlns:a16="http://schemas.microsoft.com/office/drawing/2014/main" id="{FF6614E1-6506-4D95-B7C9-6F5F36F6DC79}"/>
              </a:ext>
            </a:extLst>
          </p:cNvPr>
          <p:cNvSpPr txBox="1"/>
          <p:nvPr/>
        </p:nvSpPr>
        <p:spPr>
          <a:xfrm>
            <a:off x="660155" y="172951"/>
            <a:ext cx="2970656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3600" b="1" dirty="0">
                <a:solidFill>
                  <a:srgbClr val="674EA7"/>
                </a:solidFill>
              </a:rPr>
              <a:t>Епоха </a:t>
            </a:r>
            <a:r>
              <a:rPr lang="en-US" sz="3600" b="1" dirty="0">
                <a:solidFill>
                  <a:srgbClr val="674EA7"/>
                </a:solidFill>
              </a:rPr>
              <a:t>1</a:t>
            </a:r>
            <a:endParaRPr sz="3600" b="1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14205 -0.0972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456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7995 0.32268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1613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14454 0.1210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6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13685 -0.01134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57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6537 -0.2412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-1206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3815 0.1618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8079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13229 -0.17963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898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13841 2.96296E-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178 -0.4173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2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2" grpId="1"/>
      <p:bldP spid="212" grpId="2"/>
      <p:bldP spid="213" grpId="0"/>
      <p:bldP spid="213" grpId="1"/>
      <p:bldP spid="213" grpId="2"/>
      <p:bldP spid="214" grpId="0"/>
      <p:bldP spid="214" grpId="1"/>
      <p:bldP spid="214" grpId="2"/>
      <p:bldP spid="215" grpId="0"/>
      <p:bldP spid="215" grpId="1"/>
      <p:bldP spid="215" grpId="2"/>
      <p:bldP spid="216" grpId="0"/>
      <p:bldP spid="216" grpId="1"/>
      <p:bldP spid="216" grpId="2"/>
      <p:bldP spid="217" grpId="0"/>
      <p:bldP spid="217" grpId="1"/>
      <p:bldP spid="217" grpId="2"/>
      <p:bldP spid="218" grpId="0"/>
      <p:bldP spid="218" grpId="1"/>
      <p:bldP spid="218" grpId="2"/>
      <p:bldP spid="219" grpId="0"/>
      <p:bldP spid="219" grpId="1"/>
      <p:bldP spid="219" grpId="2"/>
      <p:bldP spid="220" grpId="0"/>
      <p:bldP spid="220" grpId="1"/>
      <p:bldP spid="220" grpId="2"/>
      <p:bldP spid="230" grpId="0" build="allAtOnce"/>
      <p:bldP spid="231" grpId="0"/>
      <p:bldP spid="231" grpId="1"/>
      <p:bldP spid="231" grpId="2"/>
      <p:bldP spid="232" grpId="0"/>
      <p:bldP spid="232" grpId="1"/>
      <p:bldP spid="232" grpId="2"/>
      <p:bldP spid="236" grpId="0"/>
      <p:bldP spid="237" grpId="0"/>
      <p:bldP spid="238" grpId="0"/>
      <p:bldP spid="238" grpId="1"/>
      <p:bldP spid="238" grpId="2"/>
      <p:bldP spid="238" grpId="3"/>
      <p:bldP spid="239" grpId="0"/>
      <p:bldP spid="8254" grpId="0"/>
      <p:bldP spid="326" grpId="0"/>
      <p:bldP spid="8255" grpId="0" animBg="1"/>
      <p:bldP spid="328" grpId="0"/>
      <p:bldP spid="3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1BBF5D-953F-49A0-B7B4-D28E100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" y="2040649"/>
            <a:ext cx="1549161" cy="189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392CB-A883-498B-B4E8-103B40A4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52" y="1339891"/>
            <a:ext cx="964392" cy="96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08EE5-A502-4711-B160-E66FA9C4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37" y="2696836"/>
            <a:ext cx="964391" cy="963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8D230-9024-4E44-B900-0DE4C845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529" y="4314278"/>
            <a:ext cx="964391" cy="963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0F0CB-8455-4241-8332-F5D2F4D5D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529" y="2200104"/>
            <a:ext cx="1575827" cy="1574070"/>
          </a:xfrm>
          <a:prstGeom prst="rect">
            <a:avLst/>
          </a:prstGeom>
        </p:spPr>
      </p:pic>
      <p:pic>
        <p:nvPicPr>
          <p:cNvPr id="8194" name="Picture 2" descr="Резултат со слика за pasta icon">
            <a:extLst>
              <a:ext uri="{FF2B5EF4-FFF2-40B4-BE49-F238E27FC236}">
                <a16:creationId xmlns:a16="http://schemas.microsoft.com/office/drawing/2014/main" id="{AEF8216C-33A3-45CA-B3D6-EFD84E7D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89" y="223635"/>
            <a:ext cx="1288658" cy="128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F4629-74AF-42FF-8431-AC3BC66C7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54" y="4296481"/>
            <a:ext cx="1114339" cy="998909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291789A-574B-4381-B9FE-07D2C87FCD7A}"/>
              </a:ext>
            </a:extLst>
          </p:cNvPr>
          <p:cNvCxnSpPr>
            <a:cxnSpLocks/>
            <a:stCxn id="6" idx="3"/>
            <a:endCxn id="8194" idx="1"/>
          </p:cNvCxnSpPr>
          <p:nvPr/>
        </p:nvCxnSpPr>
        <p:spPr>
          <a:xfrm flipV="1">
            <a:off x="2566144" y="867964"/>
            <a:ext cx="2708645" cy="95358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5796D0-A2ED-48B1-97CB-BF9980AF914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582928" y="2987139"/>
            <a:ext cx="2518601" cy="19135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D6309E5-5525-414E-83E5-457D9C241FF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605920" y="4795936"/>
            <a:ext cx="2748734" cy="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FEDCFE4-754F-471A-9594-98FB4860B3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566144" y="1821549"/>
            <a:ext cx="2535385" cy="116559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609420A-B292-4DE0-B883-C7470E94481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66144" y="1821549"/>
            <a:ext cx="2788510" cy="297438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8344186-5657-4695-AA37-3EBBC7A8F9A1}"/>
              </a:ext>
            </a:extLst>
          </p:cNvPr>
          <p:cNvCxnSpPr>
            <a:cxnSpLocks/>
            <a:stCxn id="7" idx="3"/>
            <a:endCxn id="8194" idx="1"/>
          </p:cNvCxnSpPr>
          <p:nvPr/>
        </p:nvCxnSpPr>
        <p:spPr>
          <a:xfrm flipV="1">
            <a:off x="2582928" y="867964"/>
            <a:ext cx="2691861" cy="231053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15B9C41-2E3A-491C-B7C2-BF63581CBF9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605920" y="2987139"/>
            <a:ext cx="2495609" cy="180879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C2CA39D-DB1C-410A-835F-2A8CC3BCBD8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582928" y="3178494"/>
            <a:ext cx="2771726" cy="161744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635F952-7301-4A4B-82CD-FE52E87F3A8A}"/>
              </a:ext>
            </a:extLst>
          </p:cNvPr>
          <p:cNvCxnSpPr>
            <a:cxnSpLocks/>
            <a:stCxn id="8" idx="3"/>
            <a:endCxn id="8194" idx="1"/>
          </p:cNvCxnSpPr>
          <p:nvPr/>
        </p:nvCxnSpPr>
        <p:spPr>
          <a:xfrm flipV="1">
            <a:off x="2605920" y="867964"/>
            <a:ext cx="2668869" cy="392797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CEDB5B8F-F4C0-44C4-A900-CC92CDEC700D}"/>
              </a:ext>
            </a:extLst>
          </p:cNvPr>
          <p:cNvSpPr txBox="1"/>
          <p:nvPr/>
        </p:nvSpPr>
        <p:spPr>
          <a:xfrm>
            <a:off x="2605920" y="1358976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61FD7A2-F076-471B-84FE-E6B044DF1ED0}"/>
              </a:ext>
            </a:extLst>
          </p:cNvPr>
          <p:cNvSpPr txBox="1"/>
          <p:nvPr/>
        </p:nvSpPr>
        <p:spPr>
          <a:xfrm>
            <a:off x="2751797" y="161516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65A115A-8EA0-407C-8225-2D70BA10E70E}"/>
              </a:ext>
            </a:extLst>
          </p:cNvPr>
          <p:cNvSpPr txBox="1"/>
          <p:nvPr/>
        </p:nvSpPr>
        <p:spPr>
          <a:xfrm>
            <a:off x="2778087" y="1891363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E685EFC-4D48-48DC-9714-20FDB8707E48}"/>
              </a:ext>
            </a:extLst>
          </p:cNvPr>
          <p:cNvSpPr txBox="1"/>
          <p:nvPr/>
        </p:nvSpPr>
        <p:spPr>
          <a:xfrm>
            <a:off x="2570361" y="264072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3822DF7-FBD0-4E9A-B807-B2E2E199498B}"/>
              </a:ext>
            </a:extLst>
          </p:cNvPr>
          <p:cNvSpPr txBox="1"/>
          <p:nvPr/>
        </p:nvSpPr>
        <p:spPr>
          <a:xfrm>
            <a:off x="2789519" y="28082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EB5AEB-CA77-4F1B-B4E7-95BD69897E6A}"/>
              </a:ext>
            </a:extLst>
          </p:cNvPr>
          <p:cNvSpPr txBox="1"/>
          <p:nvPr/>
        </p:nvSpPr>
        <p:spPr>
          <a:xfrm>
            <a:off x="2778087" y="304865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64D4AF7-FAD7-40FB-B318-502ECB6971D3}"/>
              </a:ext>
            </a:extLst>
          </p:cNvPr>
          <p:cNvSpPr txBox="1"/>
          <p:nvPr/>
        </p:nvSpPr>
        <p:spPr>
          <a:xfrm>
            <a:off x="2496004" y="405929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852F3F2-554D-474C-86CB-E325919A10C9}"/>
              </a:ext>
            </a:extLst>
          </p:cNvPr>
          <p:cNvSpPr txBox="1"/>
          <p:nvPr/>
        </p:nvSpPr>
        <p:spPr>
          <a:xfrm>
            <a:off x="2778087" y="4211712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5E014F0-CC1F-47FD-A75F-5F9BD3306995}"/>
              </a:ext>
            </a:extLst>
          </p:cNvPr>
          <p:cNvSpPr txBox="1"/>
          <p:nvPr/>
        </p:nvSpPr>
        <p:spPr>
          <a:xfrm>
            <a:off x="2830914" y="448260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100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2FC6351C-609B-4337-AABD-C1AA40B68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084" y="2505529"/>
            <a:ext cx="965666" cy="978099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08B50552-0BAE-452F-991C-B4E31AD27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7356" y="4432039"/>
            <a:ext cx="977821" cy="990411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9808AE09-DD2F-4E20-99A2-CA015A6F3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1979" y="516715"/>
            <a:ext cx="956838" cy="99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/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blipFill>
                <a:blip r:embed="rId11"/>
                <a:stretch>
                  <a:fillRect r="-50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/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20 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15 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100 </m:t>
                            </m:r>
                          </m:e>
                        </m:eqAr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/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blipFill>
                <a:blip r:embed="rId13"/>
                <a:stretch>
                  <a:fillRect r="-2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6F328BA-AC11-4AEE-ADEC-6C0056EF888F}"/>
              </a:ext>
            </a:extLst>
          </p:cNvPr>
          <p:cNvGrpSpPr/>
          <p:nvPr/>
        </p:nvGrpSpPr>
        <p:grpSpPr>
          <a:xfrm>
            <a:off x="9163134" y="5952774"/>
            <a:ext cx="153670" cy="144395"/>
            <a:chOff x="9347200" y="3352782"/>
            <a:chExt cx="139700" cy="144395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A9EBDE4-8B86-41C0-A3AA-0C39D23E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7200" y="3352783"/>
              <a:ext cx="139700" cy="144394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EA260B8-E6AB-4DDC-900D-314647BB09D2}"/>
                </a:ext>
              </a:extLst>
            </p:cNvPr>
            <p:cNvCxnSpPr/>
            <p:nvPr/>
          </p:nvCxnSpPr>
          <p:spPr>
            <a:xfrm>
              <a:off x="9347200" y="3352782"/>
              <a:ext cx="139700" cy="144395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38EFF9F-2EE2-4DCD-BA4C-29C5E7F642A0}"/>
              </a:ext>
            </a:extLst>
          </p:cNvPr>
          <p:cNvSpPr txBox="1"/>
          <p:nvPr/>
        </p:nvSpPr>
        <p:spPr>
          <a:xfrm>
            <a:off x="7590760" y="6418471"/>
            <a:ext cx="11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 (3 x 3)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39AE29E-8CC4-48DC-9921-A4ED5958CEC8}"/>
              </a:ext>
            </a:extLst>
          </p:cNvPr>
          <p:cNvSpPr txBox="1"/>
          <p:nvPr/>
        </p:nvSpPr>
        <p:spPr>
          <a:xfrm>
            <a:off x="9379364" y="641254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X (3 x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/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FE95C3C-7FDC-4D4D-9BB5-FE9B1430CA66}"/>
              </a:ext>
            </a:extLst>
          </p:cNvPr>
          <p:cNvSpPr txBox="1"/>
          <p:nvPr/>
        </p:nvSpPr>
        <p:spPr>
          <a:xfrm>
            <a:off x="10928268" y="64101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Y(3 x 1)</a:t>
            </a:r>
          </a:p>
        </p:txBody>
      </p:sp>
      <p:pic>
        <p:nvPicPr>
          <p:cNvPr id="240" name="Picture 4" descr="Резултат со слика за equal icon">
            <a:extLst>
              <a:ext uri="{FF2B5EF4-FFF2-40B4-BE49-F238E27FC236}">
                <a16:creationId xmlns:a16="http://schemas.microsoft.com/office/drawing/2014/main" id="{74D87D60-768D-4203-A989-EC7778F7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552" y="5810787"/>
            <a:ext cx="446716" cy="4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1" name="Picture 8250">
            <a:extLst>
              <a:ext uri="{FF2B5EF4-FFF2-40B4-BE49-F238E27FC236}">
                <a16:creationId xmlns:a16="http://schemas.microsoft.com/office/drawing/2014/main" id="{2D752498-8179-4E51-891A-243312CA0D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7509" y="4152327"/>
            <a:ext cx="1288658" cy="1287220"/>
          </a:xfrm>
          <a:prstGeom prst="rect">
            <a:avLst/>
          </a:prstGeom>
        </p:spPr>
      </p:pic>
      <p:pic>
        <p:nvPicPr>
          <p:cNvPr id="8252" name="Picture 8251">
            <a:extLst>
              <a:ext uri="{FF2B5EF4-FFF2-40B4-BE49-F238E27FC236}">
                <a16:creationId xmlns:a16="http://schemas.microsoft.com/office/drawing/2014/main" id="{D9582791-28A1-4C44-9E74-BD018CE5BC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4119" y="2303206"/>
            <a:ext cx="1277146" cy="1275723"/>
          </a:xfrm>
          <a:prstGeom prst="rect">
            <a:avLst/>
          </a:prstGeom>
        </p:spPr>
      </p:pic>
      <p:pic>
        <p:nvPicPr>
          <p:cNvPr id="8253" name="Picture 8252">
            <a:extLst>
              <a:ext uri="{FF2B5EF4-FFF2-40B4-BE49-F238E27FC236}">
                <a16:creationId xmlns:a16="http://schemas.microsoft.com/office/drawing/2014/main" id="{2BFCC038-296F-4B5F-94DB-BB8AAB4FEE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9633" y="368499"/>
            <a:ext cx="1290097" cy="1288658"/>
          </a:xfrm>
          <a:prstGeom prst="rect">
            <a:avLst/>
          </a:prstGeom>
        </p:spPr>
      </p:pic>
      <p:pic>
        <p:nvPicPr>
          <p:cNvPr id="321" name="Picture 4" descr="Резултат со слика за incorrect icon">
            <a:extLst>
              <a:ext uri="{FF2B5EF4-FFF2-40B4-BE49-F238E27FC236}">
                <a16:creationId xmlns:a16="http://schemas.microsoft.com/office/drawing/2014/main" id="{6567EA34-E94C-48C8-A0CE-1F1375C6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4633" y="2672710"/>
            <a:ext cx="681500" cy="6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4" descr="Резултат со слика за incorrect icon">
            <a:extLst>
              <a:ext uri="{FF2B5EF4-FFF2-40B4-BE49-F238E27FC236}">
                <a16:creationId xmlns:a16="http://schemas.microsoft.com/office/drawing/2014/main" id="{91FCD36A-404C-42B4-A7E0-14B8071A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0396" y="1801530"/>
            <a:ext cx="681499" cy="6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Picture 4" descr="Резултат со слика за correct icon">
            <a:extLst>
              <a:ext uri="{FF2B5EF4-FFF2-40B4-BE49-F238E27FC236}">
                <a16:creationId xmlns:a16="http://schemas.microsoft.com/office/drawing/2014/main" id="{70E0C777-3EFE-40E6-B53E-3600A5D8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62" y="1643072"/>
            <a:ext cx="802865" cy="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54" name="TextBox 8253">
            <a:extLst>
              <a:ext uri="{FF2B5EF4-FFF2-40B4-BE49-F238E27FC236}">
                <a16:creationId xmlns:a16="http://schemas.microsoft.com/office/drawing/2014/main" id="{308C1302-C2D4-4D5F-A08E-2D5BC8D6DCDF}"/>
              </a:ext>
            </a:extLst>
          </p:cNvPr>
          <p:cNvSpPr txBox="1"/>
          <p:nvPr/>
        </p:nvSpPr>
        <p:spPr>
          <a:xfrm>
            <a:off x="9064034" y="917032"/>
            <a:ext cx="137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Loss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B1B3BED-610D-4B7D-96A7-8B7218D784B8}"/>
              </a:ext>
            </a:extLst>
          </p:cNvPr>
          <p:cNvSpPr txBox="1"/>
          <p:nvPr/>
        </p:nvSpPr>
        <p:spPr>
          <a:xfrm>
            <a:off x="10704910" y="905691"/>
            <a:ext cx="17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Gain</a:t>
            </a:r>
          </a:p>
        </p:txBody>
      </p:sp>
      <p:sp>
        <p:nvSpPr>
          <p:cNvPr id="8255" name="Rectangle 8254">
            <a:extLst>
              <a:ext uri="{FF2B5EF4-FFF2-40B4-BE49-F238E27FC236}">
                <a16:creationId xmlns:a16="http://schemas.microsoft.com/office/drawing/2014/main" id="{3F182016-98CD-4E30-A246-0EC71C92A0C1}"/>
              </a:ext>
            </a:extLst>
          </p:cNvPr>
          <p:cNvSpPr/>
          <p:nvPr/>
        </p:nvSpPr>
        <p:spPr>
          <a:xfrm>
            <a:off x="9095234" y="3685902"/>
            <a:ext cx="2639566" cy="7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F800770-3727-4BEB-BCE8-DB5EAA71020B}"/>
              </a:ext>
            </a:extLst>
          </p:cNvPr>
          <p:cNvSpPr txBox="1"/>
          <p:nvPr/>
        </p:nvSpPr>
        <p:spPr>
          <a:xfrm>
            <a:off x="9278347" y="3970374"/>
            <a:ext cx="137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2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2C053A6-9966-40A4-9403-DB7BF621B8A1}"/>
              </a:ext>
            </a:extLst>
          </p:cNvPr>
          <p:cNvSpPr txBox="1"/>
          <p:nvPr/>
        </p:nvSpPr>
        <p:spPr>
          <a:xfrm>
            <a:off x="11064246" y="3983844"/>
            <a:ext cx="137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1</a:t>
            </a:r>
          </a:p>
        </p:txBody>
      </p:sp>
      <p:sp>
        <p:nvSpPr>
          <p:cNvPr id="52" name="Google Shape;238;p18">
            <a:extLst>
              <a:ext uri="{FF2B5EF4-FFF2-40B4-BE49-F238E27FC236}">
                <a16:creationId xmlns:a16="http://schemas.microsoft.com/office/drawing/2014/main" id="{35FC8170-4AF3-44AB-8084-5309F1FBE41F}"/>
              </a:ext>
            </a:extLst>
          </p:cNvPr>
          <p:cNvSpPr txBox="1"/>
          <p:nvPr/>
        </p:nvSpPr>
        <p:spPr>
          <a:xfrm>
            <a:off x="660155" y="172951"/>
            <a:ext cx="2970656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3600" b="1" dirty="0">
                <a:solidFill>
                  <a:srgbClr val="674EA7"/>
                </a:solidFill>
              </a:rPr>
              <a:t>Епоха </a:t>
            </a:r>
            <a:r>
              <a:rPr lang="en-US" sz="3600" b="1" dirty="0">
                <a:solidFill>
                  <a:srgbClr val="674EA7"/>
                </a:solidFill>
              </a:rPr>
              <a:t>2</a:t>
            </a:r>
            <a:endParaRPr lang="mk-MK" sz="3600" b="1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14205 -0.0972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456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737 0.3164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1581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14454 0.1210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6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13685 -0.01134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57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6029 -0.23565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-1178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4857 0.15116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754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13229 -0.17963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8981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13841 2.96296E-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17565 -0.4122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2" grpId="1"/>
      <p:bldP spid="212" grpId="2"/>
      <p:bldP spid="213" grpId="0"/>
      <p:bldP spid="213" grpId="1"/>
      <p:bldP spid="213" grpId="2"/>
      <p:bldP spid="214" grpId="0"/>
      <p:bldP spid="214" grpId="1"/>
      <p:bldP spid="214" grpId="2"/>
      <p:bldP spid="215" grpId="0"/>
      <p:bldP spid="215" grpId="1"/>
      <p:bldP spid="215" grpId="2"/>
      <p:bldP spid="216" grpId="0"/>
      <p:bldP spid="216" grpId="1"/>
      <p:bldP spid="216" grpId="2"/>
      <p:bldP spid="217" grpId="0"/>
      <p:bldP spid="217" grpId="1"/>
      <p:bldP spid="217" grpId="2"/>
      <p:bldP spid="218" grpId="0"/>
      <p:bldP spid="218" grpId="1"/>
      <p:bldP spid="218" grpId="2"/>
      <p:bldP spid="219" grpId="0"/>
      <p:bldP spid="219" grpId="1"/>
      <p:bldP spid="219" grpId="2"/>
      <p:bldP spid="220" grpId="0"/>
      <p:bldP spid="220" grpId="1"/>
      <p:bldP spid="220" grpId="2"/>
      <p:bldP spid="230" grpId="0" build="allAtOnce"/>
      <p:bldP spid="231" grpId="0"/>
      <p:bldP spid="231" grpId="1"/>
      <p:bldP spid="231" grpId="2"/>
      <p:bldP spid="232" grpId="0"/>
      <p:bldP spid="232" grpId="1"/>
      <p:bldP spid="232" grpId="2"/>
      <p:bldP spid="236" grpId="0"/>
      <p:bldP spid="237" grpId="0"/>
      <p:bldP spid="238" grpId="0"/>
      <p:bldP spid="238" grpId="1"/>
      <p:bldP spid="238" grpId="2"/>
      <p:bldP spid="238" grpId="3"/>
      <p:bldP spid="239" grpId="0"/>
      <p:bldP spid="8254" grpId="0"/>
      <p:bldP spid="326" grpId="0"/>
      <p:bldP spid="8255" grpId="0" animBg="1"/>
      <p:bldP spid="328" grpId="0"/>
      <p:bldP spid="3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1BBF5D-953F-49A0-B7B4-D28E100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" y="2040649"/>
            <a:ext cx="1549161" cy="189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392CB-A883-498B-B4E8-103B40A4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52" y="1339891"/>
            <a:ext cx="964392" cy="96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08EE5-A502-4711-B160-E66FA9C4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37" y="2696836"/>
            <a:ext cx="964391" cy="963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8D230-9024-4E44-B900-0DE4C845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529" y="4314278"/>
            <a:ext cx="964391" cy="963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0F0CB-8455-4241-8332-F5D2F4D5D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529" y="2200104"/>
            <a:ext cx="1575827" cy="1574070"/>
          </a:xfrm>
          <a:prstGeom prst="rect">
            <a:avLst/>
          </a:prstGeom>
        </p:spPr>
      </p:pic>
      <p:pic>
        <p:nvPicPr>
          <p:cNvPr id="8194" name="Picture 2" descr="Резултат со слика за pasta icon">
            <a:extLst>
              <a:ext uri="{FF2B5EF4-FFF2-40B4-BE49-F238E27FC236}">
                <a16:creationId xmlns:a16="http://schemas.microsoft.com/office/drawing/2014/main" id="{AEF8216C-33A3-45CA-B3D6-EFD84E7D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89" y="223635"/>
            <a:ext cx="1288658" cy="128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F4629-74AF-42FF-8431-AC3BC66C7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54" y="4296481"/>
            <a:ext cx="1114339" cy="998909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291789A-574B-4381-B9FE-07D2C87FCD7A}"/>
              </a:ext>
            </a:extLst>
          </p:cNvPr>
          <p:cNvCxnSpPr>
            <a:cxnSpLocks/>
            <a:stCxn id="6" idx="3"/>
            <a:endCxn id="8194" idx="1"/>
          </p:cNvCxnSpPr>
          <p:nvPr/>
        </p:nvCxnSpPr>
        <p:spPr>
          <a:xfrm flipV="1">
            <a:off x="2566144" y="867964"/>
            <a:ext cx="2708645" cy="95358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5796D0-A2ED-48B1-97CB-BF9980AF914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582928" y="2987139"/>
            <a:ext cx="2518601" cy="19135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D6309E5-5525-414E-83E5-457D9C241FF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605920" y="4795936"/>
            <a:ext cx="2748734" cy="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FEDCFE4-754F-471A-9594-98FB4860B3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566144" y="1821549"/>
            <a:ext cx="2535385" cy="116559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609420A-B292-4DE0-B883-C7470E94481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66144" y="1821549"/>
            <a:ext cx="2788510" cy="297438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8344186-5657-4695-AA37-3EBBC7A8F9A1}"/>
              </a:ext>
            </a:extLst>
          </p:cNvPr>
          <p:cNvCxnSpPr>
            <a:cxnSpLocks/>
            <a:stCxn id="7" idx="3"/>
            <a:endCxn id="8194" idx="1"/>
          </p:cNvCxnSpPr>
          <p:nvPr/>
        </p:nvCxnSpPr>
        <p:spPr>
          <a:xfrm flipV="1">
            <a:off x="2582928" y="867964"/>
            <a:ext cx="2691861" cy="2310530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15B9C41-2E3A-491C-B7C2-BF63581CBF9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605920" y="2987139"/>
            <a:ext cx="2495609" cy="180879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C2CA39D-DB1C-410A-835F-2A8CC3BCBD8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582928" y="3178494"/>
            <a:ext cx="2771726" cy="161744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635F952-7301-4A4B-82CD-FE52E87F3A8A}"/>
              </a:ext>
            </a:extLst>
          </p:cNvPr>
          <p:cNvCxnSpPr>
            <a:cxnSpLocks/>
            <a:stCxn id="8" idx="3"/>
            <a:endCxn id="8194" idx="1"/>
          </p:cNvCxnSpPr>
          <p:nvPr/>
        </p:nvCxnSpPr>
        <p:spPr>
          <a:xfrm flipV="1">
            <a:off x="2605920" y="867964"/>
            <a:ext cx="2668869" cy="392797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CEDB5B8F-F4C0-44C4-A900-CC92CDEC700D}"/>
              </a:ext>
            </a:extLst>
          </p:cNvPr>
          <p:cNvSpPr txBox="1"/>
          <p:nvPr/>
        </p:nvSpPr>
        <p:spPr>
          <a:xfrm>
            <a:off x="2605920" y="1358976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61FD7A2-F076-471B-84FE-E6B044DF1ED0}"/>
              </a:ext>
            </a:extLst>
          </p:cNvPr>
          <p:cNvSpPr txBox="1"/>
          <p:nvPr/>
        </p:nvSpPr>
        <p:spPr>
          <a:xfrm>
            <a:off x="2751797" y="161516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65A115A-8EA0-407C-8225-2D70BA10E70E}"/>
              </a:ext>
            </a:extLst>
          </p:cNvPr>
          <p:cNvSpPr txBox="1"/>
          <p:nvPr/>
        </p:nvSpPr>
        <p:spPr>
          <a:xfrm>
            <a:off x="2778087" y="1891363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E685EFC-4D48-48DC-9714-20FDB8707E48}"/>
              </a:ext>
            </a:extLst>
          </p:cNvPr>
          <p:cNvSpPr txBox="1"/>
          <p:nvPr/>
        </p:nvSpPr>
        <p:spPr>
          <a:xfrm>
            <a:off x="2570361" y="264072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3822DF7-FBD0-4E9A-B807-B2E2E199498B}"/>
              </a:ext>
            </a:extLst>
          </p:cNvPr>
          <p:cNvSpPr txBox="1"/>
          <p:nvPr/>
        </p:nvSpPr>
        <p:spPr>
          <a:xfrm>
            <a:off x="2789519" y="28082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3EB5AEB-CA77-4F1B-B4E7-95BD69897E6A}"/>
              </a:ext>
            </a:extLst>
          </p:cNvPr>
          <p:cNvSpPr txBox="1"/>
          <p:nvPr/>
        </p:nvSpPr>
        <p:spPr>
          <a:xfrm>
            <a:off x="2778087" y="304865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64D4AF7-FAD7-40FB-B318-502ECB6971D3}"/>
              </a:ext>
            </a:extLst>
          </p:cNvPr>
          <p:cNvSpPr txBox="1"/>
          <p:nvPr/>
        </p:nvSpPr>
        <p:spPr>
          <a:xfrm>
            <a:off x="2496004" y="405929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852F3F2-554D-474C-86CB-E325919A10C9}"/>
              </a:ext>
            </a:extLst>
          </p:cNvPr>
          <p:cNvSpPr txBox="1"/>
          <p:nvPr/>
        </p:nvSpPr>
        <p:spPr>
          <a:xfrm>
            <a:off x="2778087" y="4211712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5E014F0-CC1F-47FD-A75F-5F9BD3306995}"/>
              </a:ext>
            </a:extLst>
          </p:cNvPr>
          <p:cNvSpPr txBox="1"/>
          <p:nvPr/>
        </p:nvSpPr>
        <p:spPr>
          <a:xfrm>
            <a:off x="2830914" y="4482601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100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808AE09-DD2F-4E20-99A2-CA015A6F3A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604" y="539815"/>
            <a:ext cx="956838" cy="99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/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71B6B4D-23D4-4A3E-B9BC-39803F101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618" y="5433273"/>
                <a:ext cx="597747" cy="1106521"/>
              </a:xfrm>
              <a:prstGeom prst="rect">
                <a:avLst/>
              </a:prstGeom>
              <a:blipFill>
                <a:blip r:embed="rId10"/>
                <a:stretch>
                  <a:fillRect r="-50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/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20 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15 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100 </m:t>
                            </m:r>
                          </m:e>
                        </m:eqAr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D7F9EDA-6AEA-4A4D-9EBE-1241AFA9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16" y="5618032"/>
                <a:ext cx="1371600" cy="8138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/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0408E8-9A2E-4281-BE84-BB18B7CC9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66" y="5607373"/>
                <a:ext cx="1371600" cy="813877"/>
              </a:xfrm>
              <a:prstGeom prst="rect">
                <a:avLst/>
              </a:prstGeom>
              <a:blipFill>
                <a:blip r:embed="rId12"/>
                <a:stretch>
                  <a:fillRect r="-2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6F328BA-AC11-4AEE-ADEC-6C0056EF888F}"/>
              </a:ext>
            </a:extLst>
          </p:cNvPr>
          <p:cNvGrpSpPr/>
          <p:nvPr/>
        </p:nvGrpSpPr>
        <p:grpSpPr>
          <a:xfrm>
            <a:off x="9163134" y="5952774"/>
            <a:ext cx="153670" cy="144395"/>
            <a:chOff x="9347200" y="3352782"/>
            <a:chExt cx="139700" cy="144395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A9EBDE4-8B86-41C0-A3AA-0C39D23E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7200" y="3352783"/>
              <a:ext cx="139700" cy="144394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EA260B8-E6AB-4DDC-900D-314647BB09D2}"/>
                </a:ext>
              </a:extLst>
            </p:cNvPr>
            <p:cNvCxnSpPr/>
            <p:nvPr/>
          </p:nvCxnSpPr>
          <p:spPr>
            <a:xfrm>
              <a:off x="9347200" y="3352782"/>
              <a:ext cx="139700" cy="144395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38EFF9F-2EE2-4DCD-BA4C-29C5E7F642A0}"/>
              </a:ext>
            </a:extLst>
          </p:cNvPr>
          <p:cNvSpPr txBox="1"/>
          <p:nvPr/>
        </p:nvSpPr>
        <p:spPr>
          <a:xfrm>
            <a:off x="7590760" y="6418471"/>
            <a:ext cx="11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 (3 x 3)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39AE29E-8CC4-48DC-9921-A4ED5958CEC8}"/>
              </a:ext>
            </a:extLst>
          </p:cNvPr>
          <p:cNvSpPr txBox="1"/>
          <p:nvPr/>
        </p:nvSpPr>
        <p:spPr>
          <a:xfrm>
            <a:off x="9379364" y="6412540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X (3 x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/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2891E04-DF3C-4FA0-9666-39A158E7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962" y="5543653"/>
                <a:ext cx="1371600" cy="866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FE95C3C-7FDC-4D4D-9BB5-FE9B1430CA66}"/>
              </a:ext>
            </a:extLst>
          </p:cNvPr>
          <p:cNvSpPr txBox="1"/>
          <p:nvPr/>
        </p:nvSpPr>
        <p:spPr>
          <a:xfrm>
            <a:off x="10928268" y="64101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Y(3 x 1)</a:t>
            </a:r>
          </a:p>
        </p:txBody>
      </p:sp>
      <p:pic>
        <p:nvPicPr>
          <p:cNvPr id="240" name="Picture 4" descr="Резултат со слика за equal icon">
            <a:extLst>
              <a:ext uri="{FF2B5EF4-FFF2-40B4-BE49-F238E27FC236}">
                <a16:creationId xmlns:a16="http://schemas.microsoft.com/office/drawing/2014/main" id="{74D87D60-768D-4203-A989-EC7778F7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552" y="5810787"/>
            <a:ext cx="446716" cy="4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51" name="Picture 8250">
            <a:extLst>
              <a:ext uri="{FF2B5EF4-FFF2-40B4-BE49-F238E27FC236}">
                <a16:creationId xmlns:a16="http://schemas.microsoft.com/office/drawing/2014/main" id="{2D752498-8179-4E51-891A-243312CA0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7509" y="4152327"/>
            <a:ext cx="1288658" cy="1287220"/>
          </a:xfrm>
          <a:prstGeom prst="rect">
            <a:avLst/>
          </a:prstGeom>
        </p:spPr>
      </p:pic>
      <p:pic>
        <p:nvPicPr>
          <p:cNvPr id="8252" name="Picture 8251">
            <a:extLst>
              <a:ext uri="{FF2B5EF4-FFF2-40B4-BE49-F238E27FC236}">
                <a16:creationId xmlns:a16="http://schemas.microsoft.com/office/drawing/2014/main" id="{D9582791-28A1-4C44-9E74-BD018CE5BC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4119" y="2303206"/>
            <a:ext cx="1277146" cy="1275723"/>
          </a:xfrm>
          <a:prstGeom prst="rect">
            <a:avLst/>
          </a:prstGeom>
        </p:spPr>
      </p:pic>
      <p:pic>
        <p:nvPicPr>
          <p:cNvPr id="8253" name="Picture 8252">
            <a:extLst>
              <a:ext uri="{FF2B5EF4-FFF2-40B4-BE49-F238E27FC236}">
                <a16:creationId xmlns:a16="http://schemas.microsoft.com/office/drawing/2014/main" id="{2BFCC038-296F-4B5F-94DB-BB8AAB4FEE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9633" y="368499"/>
            <a:ext cx="1290097" cy="1288658"/>
          </a:xfrm>
          <a:prstGeom prst="rect">
            <a:avLst/>
          </a:prstGeom>
        </p:spPr>
      </p:pic>
      <p:pic>
        <p:nvPicPr>
          <p:cNvPr id="323" name="Picture 4" descr="Резултат со слика за correct icon">
            <a:extLst>
              <a:ext uri="{FF2B5EF4-FFF2-40B4-BE49-F238E27FC236}">
                <a16:creationId xmlns:a16="http://schemas.microsoft.com/office/drawing/2014/main" id="{70E0C777-3EFE-40E6-B53E-3600A5D8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190" y="1308563"/>
            <a:ext cx="802865" cy="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54" name="TextBox 8253">
            <a:extLst>
              <a:ext uri="{FF2B5EF4-FFF2-40B4-BE49-F238E27FC236}">
                <a16:creationId xmlns:a16="http://schemas.microsoft.com/office/drawing/2014/main" id="{308C1302-C2D4-4D5F-A08E-2D5BC8D6DCDF}"/>
              </a:ext>
            </a:extLst>
          </p:cNvPr>
          <p:cNvSpPr txBox="1"/>
          <p:nvPr/>
        </p:nvSpPr>
        <p:spPr>
          <a:xfrm>
            <a:off x="9076847" y="817200"/>
            <a:ext cx="137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Loss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B1B3BED-610D-4B7D-96A7-8B7218D784B8}"/>
              </a:ext>
            </a:extLst>
          </p:cNvPr>
          <p:cNvSpPr txBox="1"/>
          <p:nvPr/>
        </p:nvSpPr>
        <p:spPr>
          <a:xfrm>
            <a:off x="10704910" y="817200"/>
            <a:ext cx="172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Gain</a:t>
            </a:r>
          </a:p>
        </p:txBody>
      </p:sp>
      <p:sp>
        <p:nvSpPr>
          <p:cNvPr id="8255" name="Rectangle 8254">
            <a:extLst>
              <a:ext uri="{FF2B5EF4-FFF2-40B4-BE49-F238E27FC236}">
                <a16:creationId xmlns:a16="http://schemas.microsoft.com/office/drawing/2014/main" id="{3F182016-98CD-4E30-A246-0EC71C92A0C1}"/>
              </a:ext>
            </a:extLst>
          </p:cNvPr>
          <p:cNvSpPr/>
          <p:nvPr/>
        </p:nvSpPr>
        <p:spPr>
          <a:xfrm>
            <a:off x="9095234" y="3685902"/>
            <a:ext cx="2639566" cy="7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2C053A6-9966-40A4-9403-DB7BF621B8A1}"/>
              </a:ext>
            </a:extLst>
          </p:cNvPr>
          <p:cNvSpPr txBox="1"/>
          <p:nvPr/>
        </p:nvSpPr>
        <p:spPr>
          <a:xfrm>
            <a:off x="11064246" y="3983844"/>
            <a:ext cx="1379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3</a:t>
            </a:r>
          </a:p>
        </p:txBody>
      </p:sp>
      <p:sp>
        <p:nvSpPr>
          <p:cNvPr id="52" name="Google Shape;238;p18">
            <a:extLst>
              <a:ext uri="{FF2B5EF4-FFF2-40B4-BE49-F238E27FC236}">
                <a16:creationId xmlns:a16="http://schemas.microsoft.com/office/drawing/2014/main" id="{35FC8170-4AF3-44AB-8084-5309F1FBE41F}"/>
              </a:ext>
            </a:extLst>
          </p:cNvPr>
          <p:cNvSpPr txBox="1"/>
          <p:nvPr/>
        </p:nvSpPr>
        <p:spPr>
          <a:xfrm>
            <a:off x="660155" y="172951"/>
            <a:ext cx="2970656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3600" b="1" dirty="0">
                <a:solidFill>
                  <a:srgbClr val="674EA7"/>
                </a:solidFill>
              </a:rPr>
              <a:t>Епоха </a:t>
            </a:r>
            <a:r>
              <a:rPr lang="en-US" sz="3600" b="1" dirty="0">
                <a:solidFill>
                  <a:srgbClr val="674EA7"/>
                </a:solidFill>
              </a:rPr>
              <a:t>3</a:t>
            </a:r>
            <a:endParaRPr lang="mk-MK" sz="3600" b="1" dirty="0">
              <a:solidFill>
                <a:srgbClr val="674EA7"/>
              </a:solidFill>
            </a:endParaRPr>
          </a:p>
        </p:txBody>
      </p:sp>
      <p:pic>
        <p:nvPicPr>
          <p:cNvPr id="53" name="Picture 4" descr="Резултат со слика за correct icon">
            <a:extLst>
              <a:ext uri="{FF2B5EF4-FFF2-40B4-BE49-F238E27FC236}">
                <a16:creationId xmlns:a16="http://schemas.microsoft.com/office/drawing/2014/main" id="{B89B53EF-90A3-4643-B38F-E3DB0C46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799" y="2106787"/>
            <a:ext cx="802865" cy="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Резултат со слика за correct icon">
            <a:extLst>
              <a:ext uri="{FF2B5EF4-FFF2-40B4-BE49-F238E27FC236}">
                <a16:creationId xmlns:a16="http://schemas.microsoft.com/office/drawing/2014/main" id="{A763B4AA-B258-43AA-86C3-94C44E9B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854" y="2903773"/>
            <a:ext cx="802865" cy="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EBD1AD-BFA5-4ED9-9BE9-043F41BAF7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93" y="2432530"/>
            <a:ext cx="956838" cy="9873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7F8E34-B921-499C-B07D-1458E1602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4193" y="4260892"/>
            <a:ext cx="956838" cy="9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14205 -0.0972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456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7669 0.32639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1631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14454 0.1210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604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13685 -0.01134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57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5482 -0.2407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-1203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4648 0.15393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7685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13789 -0.177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8889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13841 2.96296E-6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17188 -0.40023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8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2" grpId="1"/>
      <p:bldP spid="212" grpId="2"/>
      <p:bldP spid="213" grpId="0"/>
      <p:bldP spid="213" grpId="1"/>
      <p:bldP spid="213" grpId="2"/>
      <p:bldP spid="214" grpId="0"/>
      <p:bldP spid="214" grpId="1"/>
      <p:bldP spid="214" grpId="2"/>
      <p:bldP spid="215" grpId="0"/>
      <p:bldP spid="215" grpId="1"/>
      <p:bldP spid="215" grpId="2"/>
      <p:bldP spid="216" grpId="0"/>
      <p:bldP spid="216" grpId="1"/>
      <p:bldP spid="216" grpId="2"/>
      <p:bldP spid="217" grpId="0"/>
      <p:bldP spid="217" grpId="1"/>
      <p:bldP spid="217" grpId="2"/>
      <p:bldP spid="218" grpId="0"/>
      <p:bldP spid="218" grpId="1"/>
      <p:bldP spid="218" grpId="2"/>
      <p:bldP spid="219" grpId="0"/>
      <p:bldP spid="219" grpId="1"/>
      <p:bldP spid="219" grpId="2"/>
      <p:bldP spid="220" grpId="0"/>
      <p:bldP spid="220" grpId="1"/>
      <p:bldP spid="220" grpId="2"/>
      <p:bldP spid="230" grpId="0" build="allAtOnce"/>
      <p:bldP spid="231" grpId="0"/>
      <p:bldP spid="231" grpId="1"/>
      <p:bldP spid="231" grpId="2"/>
      <p:bldP spid="232" grpId="0"/>
      <p:bldP spid="232" grpId="1"/>
      <p:bldP spid="232" grpId="2"/>
      <p:bldP spid="236" grpId="0"/>
      <p:bldP spid="237" grpId="0"/>
      <p:bldP spid="238" grpId="0"/>
      <p:bldP spid="238" grpId="1"/>
      <p:bldP spid="238" grpId="2"/>
      <p:bldP spid="238" grpId="3"/>
      <p:bldP spid="239" grpId="0"/>
      <p:bldP spid="8254" grpId="0"/>
      <p:bldP spid="326" grpId="0"/>
      <p:bldP spid="8255" grpId="0" animBg="1"/>
      <p:bldP spid="3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38;p18">
            <a:extLst>
              <a:ext uri="{FF2B5EF4-FFF2-40B4-BE49-F238E27FC236}">
                <a16:creationId xmlns:a16="http://schemas.microsoft.com/office/drawing/2014/main" id="{0246780B-0814-4E1E-890A-ABC450549525}"/>
              </a:ext>
            </a:extLst>
          </p:cNvPr>
          <p:cNvSpPr txBox="1"/>
          <p:nvPr/>
        </p:nvSpPr>
        <p:spPr>
          <a:xfrm>
            <a:off x="614027" y="171144"/>
            <a:ext cx="10294358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3600" b="1" dirty="0">
                <a:solidFill>
                  <a:srgbClr val="674EA7"/>
                </a:solidFill>
              </a:rPr>
              <a:t>Пресметување на </a:t>
            </a:r>
            <a:r>
              <a:rPr lang="en-US" sz="3600" b="1" dirty="0">
                <a:solidFill>
                  <a:srgbClr val="674EA7"/>
                </a:solidFill>
              </a:rPr>
              <a:t>“Loss” </a:t>
            </a:r>
            <a:r>
              <a:rPr lang="mk-MK" sz="3600" b="1" dirty="0">
                <a:solidFill>
                  <a:srgbClr val="674EA7"/>
                </a:solidFill>
              </a:rPr>
              <a:t>функција</a:t>
            </a:r>
            <a:endParaRPr sz="3600" b="1" dirty="0">
              <a:solidFill>
                <a:srgbClr val="674EA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C947F0-C5D3-48E8-AB56-50A1BBA275E7}"/>
                  </a:ext>
                </a:extLst>
              </p:cNvPr>
              <p:cNvSpPr txBox="1"/>
              <p:nvPr/>
            </p:nvSpPr>
            <p:spPr>
              <a:xfrm>
                <a:off x="89402" y="3851250"/>
                <a:ext cx="4233672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k-MK" b="0" i="1" smtClean="0">
                          <a:latin typeface="Cambria Math" panose="02040503050406030204" pitchFamily="18" charset="0"/>
                        </a:rPr>
                        <m:t>Е=</m:t>
                      </m:r>
                      <m:f>
                        <m:fPr>
                          <m:ctrlPr>
                            <a:rPr lang="mk-M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C947F0-C5D3-48E8-AB56-50A1BBA2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2" y="3851250"/>
                <a:ext cx="4233672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36DE98-8B4E-49BF-BD60-9EFFFE87F4D4}"/>
                  </a:ext>
                </a:extLst>
              </p:cNvPr>
              <p:cNvSpPr txBox="1"/>
              <p:nvPr/>
            </p:nvSpPr>
            <p:spPr>
              <a:xfrm>
                <a:off x="263138" y="4685882"/>
                <a:ext cx="4233672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k-MK" b="0" i="1" smtClean="0">
                          <a:latin typeface="Cambria Math" panose="02040503050406030204" pitchFamily="18" charset="0"/>
                        </a:rPr>
                        <m:t>Е=</m:t>
                      </m:r>
                      <m:f>
                        <m:fPr>
                          <m:ctrlPr>
                            <a:rPr lang="mk-M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mk-M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/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36DE98-8B4E-49BF-BD60-9EFFFE87F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8" y="4685882"/>
                <a:ext cx="4233672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273CA6E-8A4E-4EC4-BF36-34E07A65E621}"/>
                  </a:ext>
                </a:extLst>
              </p:cNvPr>
              <p:cNvSpPr txBox="1"/>
              <p:nvPr/>
            </p:nvSpPr>
            <p:spPr>
              <a:xfrm>
                <a:off x="3230964" y="5789067"/>
                <a:ext cx="5540604" cy="6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mk-MK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mk-M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×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𝑌𝑖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/>
                                    <m:t> (1−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1" dirty="0" smtClean="0"/>
                                    <m:t>Yi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/>
                                    <m:t>)</m:t>
                                  </m:r>
                                </m:e>
                                <m:sup/>
                              </m:sSup>
                              <m:r>
                                <a:rPr lang="mk-M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/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273CA6E-8A4E-4EC4-BF36-34E07A65E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964" y="5789067"/>
                <a:ext cx="5540604" cy="672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>
            <a:extLst>
              <a:ext uri="{FF2B5EF4-FFF2-40B4-BE49-F238E27FC236}">
                <a16:creationId xmlns:a16="http://schemas.microsoft.com/office/drawing/2014/main" id="{BB85B70F-EDC1-4B8C-BDB4-820AFF5B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227" y="1503349"/>
            <a:ext cx="956838" cy="99041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6D25BEC-76BC-402E-83D7-0D7E9F551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61" y="1540065"/>
            <a:ext cx="956838" cy="99041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F9E3755-2DA5-4B29-A6CF-8E2DED01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314" y="1503348"/>
            <a:ext cx="956838" cy="99041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DFA1847-63A8-4FAE-A4BA-8B22FD10B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833" y="2605566"/>
            <a:ext cx="965666" cy="97809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1F9C618-9600-4DBE-927B-515E5331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069" y="2638978"/>
            <a:ext cx="956838" cy="99041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6C68538-4D11-4196-8E2F-F57CFD64C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237" y="2638977"/>
            <a:ext cx="956838" cy="990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F4A7F5F-49B6-40C3-9E3F-2030FE82EEB2}"/>
                  </a:ext>
                </a:extLst>
              </p:cNvPr>
              <p:cNvSpPr txBox="1"/>
              <p:nvPr/>
            </p:nvSpPr>
            <p:spPr>
              <a:xfrm>
                <a:off x="1375153" y="1952937"/>
                <a:ext cx="4233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F4A7F5F-49B6-40C3-9E3F-2030FE82E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53" y="1952937"/>
                <a:ext cx="42336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F777BF1-9D6F-4858-867C-89DB998830E7}"/>
                  </a:ext>
                </a:extLst>
              </p:cNvPr>
              <p:cNvSpPr txBox="1"/>
              <p:nvPr/>
            </p:nvSpPr>
            <p:spPr>
              <a:xfrm>
                <a:off x="1375153" y="2886923"/>
                <a:ext cx="4233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F777BF1-9D6F-4858-867C-89DB9988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153" y="2886923"/>
                <a:ext cx="42336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9" name="Picture 98">
            <a:extLst>
              <a:ext uri="{FF2B5EF4-FFF2-40B4-BE49-F238E27FC236}">
                <a16:creationId xmlns:a16="http://schemas.microsoft.com/office/drawing/2014/main" id="{9D447CF8-1AFD-40F0-8304-59A902485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261" y="749160"/>
            <a:ext cx="799857" cy="798965"/>
          </a:xfrm>
          <a:prstGeom prst="rect">
            <a:avLst/>
          </a:prstGeom>
        </p:spPr>
      </p:pic>
      <p:pic>
        <p:nvPicPr>
          <p:cNvPr id="100" name="Picture 2" descr="Резултат со слика за pasta icon">
            <a:extLst>
              <a:ext uri="{FF2B5EF4-FFF2-40B4-BE49-F238E27FC236}">
                <a16:creationId xmlns:a16="http://schemas.microsoft.com/office/drawing/2014/main" id="{DA3AEA80-A07D-45E5-B8B1-60A1D79A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7" y="636874"/>
            <a:ext cx="798965" cy="79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902D21A-B7DD-4F16-9F8C-00DD0E6251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980" y="882628"/>
            <a:ext cx="593506" cy="53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CF62EF0-DCC2-453A-A504-E8AF67FA082B}"/>
                  </a:ext>
                </a:extLst>
              </p:cNvPr>
              <p:cNvSpPr txBox="1"/>
              <p:nvPr/>
            </p:nvSpPr>
            <p:spPr>
              <a:xfrm>
                <a:off x="3137321" y="4031963"/>
                <a:ext cx="4595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k-M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+ |1 – 1| = 1</a:t>
                </a:r>
                <a:endParaRPr lang="en-US" i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CF62EF0-DCC2-453A-A504-E8AF67FA0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321" y="4031963"/>
                <a:ext cx="4595880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455E576-1770-422E-9638-CC72229C81F5}"/>
                  </a:ext>
                </a:extLst>
              </p:cNvPr>
              <p:cNvSpPr txBox="1"/>
              <p:nvPr/>
            </p:nvSpPr>
            <p:spPr>
              <a:xfrm>
                <a:off x="3463266" y="4880082"/>
                <a:ext cx="4595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k-M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= 1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455E576-1770-422E-9638-CC72229C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266" y="4880082"/>
                <a:ext cx="4595880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/>
      <p:bldP spid="88" grpId="0"/>
      <p:bldP spid="95" grpId="0"/>
      <p:bldP spid="96" grpId="0"/>
      <p:bldP spid="102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3BE023-8A8E-407A-9B9E-CA036580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51" y="0"/>
            <a:ext cx="880329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F638A77-6718-4007-91A6-BC6C084049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2538075" y="2323968"/>
                <a:ext cx="9485779" cy="825566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F638A77-6718-4007-91A6-BC6C08404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2538075" y="2323968"/>
                <a:ext cx="9485779" cy="825566"/>
              </a:xfrm>
              <a:blipFill>
                <a:blip r:embed="rId3"/>
                <a:stretch>
                  <a:fillRect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AC234-466E-4B79-85E5-EA555E706BDB}"/>
              </a:ext>
            </a:extLst>
          </p:cNvPr>
          <p:cNvCxnSpPr>
            <a:cxnSpLocks/>
          </p:cNvCxnSpPr>
          <p:nvPr/>
        </p:nvCxnSpPr>
        <p:spPr>
          <a:xfrm flipV="1">
            <a:off x="7177088" y="3512473"/>
            <a:ext cx="820102" cy="254250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85E6B05-0DE2-4259-9C9C-2A51D3872510}"/>
              </a:ext>
            </a:extLst>
          </p:cNvPr>
          <p:cNvSpPr/>
          <p:nvPr/>
        </p:nvSpPr>
        <p:spPr>
          <a:xfrm flipH="1" flipV="1">
            <a:off x="7537767" y="4631722"/>
            <a:ext cx="167298" cy="152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7817E-1EC5-42F4-923C-E0AF2B3A8C12}"/>
              </a:ext>
            </a:extLst>
          </p:cNvPr>
          <p:cNvSpPr txBox="1"/>
          <p:nvPr/>
        </p:nvSpPr>
        <p:spPr>
          <a:xfrm>
            <a:off x="7743825" y="4586288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3.4 </a:t>
            </a:r>
          </a:p>
        </p:txBody>
      </p:sp>
      <p:sp>
        <p:nvSpPr>
          <p:cNvPr id="7" name="Google Shape;238;p18">
            <a:extLst>
              <a:ext uri="{FF2B5EF4-FFF2-40B4-BE49-F238E27FC236}">
                <a16:creationId xmlns:a16="http://schemas.microsoft.com/office/drawing/2014/main" id="{AE982B53-9903-43BC-A3D8-33453A37726F}"/>
              </a:ext>
            </a:extLst>
          </p:cNvPr>
          <p:cNvSpPr txBox="1"/>
          <p:nvPr/>
        </p:nvSpPr>
        <p:spPr>
          <a:xfrm>
            <a:off x="-2942365" y="487237"/>
            <a:ext cx="10294358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1900" dirty="0">
                <a:solidFill>
                  <a:srgbClr val="604FDD"/>
                </a:solidFill>
              </a:rPr>
              <a:t> Наоѓање минимум на </a:t>
            </a:r>
            <a:r>
              <a:rPr lang="en-US" sz="1900" dirty="0">
                <a:solidFill>
                  <a:srgbClr val="604FDD"/>
                </a:solidFill>
              </a:rPr>
              <a:t>“Loss” </a:t>
            </a:r>
            <a:r>
              <a:rPr lang="mk-MK" sz="1900" dirty="0">
                <a:solidFill>
                  <a:srgbClr val="604FDD"/>
                </a:solidFill>
              </a:rPr>
              <a:t>функција</a:t>
            </a:r>
            <a:endParaRPr sz="1900" dirty="0">
              <a:solidFill>
                <a:srgbClr val="604F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-0.00013 -0.00046 C -0.00052 0.00093 -0.00104 0.00278 -0.0013 0.00463 C -0.00169 0.00602 -0.00182 0.00764 -0.00208 0.0088 C -0.00234 0.00972 -0.00273 0.01065 -0.00286 0.01158 C -0.00391 0.01574 -0.0026 0.01181 -0.00404 0.01574 C -0.00508 0.02084 -0.00443 0.01875 -0.0056 0.02199 L -0.00677 0.02824 C -0.00716 0.0301 -0.00742 0.03125 -0.00755 0.0331 C -0.00794 0.03635 -0.00807 0.03912 -0.00833 0.04213 C -0.00846 0.04306 -0.00859 0.04352 -0.00872 0.04422 C -0.00977 0.05672 -0.00859 0.04375 -0.0095 0.05185 C -0.00977 0.05324 -0.00977 0.05486 -0.0099 0.05602 C -0.01016 0.05764 -0.01042 0.0588 -0.01068 0.06019 C -0.01081 0.06088 -0.01107 0.06158 -0.01107 0.06227 C -0.0112 0.0632 -0.01133 0.06412 -0.01146 0.06505 C -0.01172 0.06644 -0.01198 0.06783 -0.01224 0.06922 L -0.01302 0.07338 L -0.0138 0.07755 C -0.01393 0.07824 -0.01419 0.07894 -0.01419 0.07963 C -0.01432 0.08056 -0.01445 0.08148 -0.01458 0.08241 C -0.01471 0.08241 -0.01562 0.08773 -0.01575 0.08866 C -0.01589 0.08866 -0.01654 0.09283 -0.01654 0.09306 L -0.01732 0.09491 C -0.01836 0.10209 -0.01784 0.09885 -0.01888 0.10463 C -0.01901 0.10533 -0.01914 0.10625 -0.01927 0.10672 C -0.01953 0.10764 -0.01992 0.10857 -0.02005 0.10949 C -0.02044 0.11088 -0.02057 0.11227 -0.02083 0.11366 L -0.0224 0.12199 L -0.02279 0.12408 C -0.02292 0.12477 -0.02305 0.1257 -0.02318 0.12616 C -0.02344 0.12685 -0.02383 0.12755 -0.02396 0.12824 C -0.02435 0.12963 -0.02448 0.13102 -0.02474 0.13241 L -0.02552 0.13658 L -0.02591 0.13866 C -0.02617 0.13935 -0.02617 0.14028 -0.0263 0.14074 C -0.02656 0.14144 -0.02695 0.14213 -0.02708 0.14283 C -0.02747 0.14422 -0.0276 0.1456 -0.02786 0.14699 C -0.02799 0.14769 -0.02812 0.14861 -0.02825 0.14908 L -0.02904 0.15116 L -0.03021 0.15741 C -0.03034 0.1581 -0.03047 0.15903 -0.0306 0.15949 C -0.03177 0.16366 -0.03125 0.16135 -0.03216 0.16644 L -0.03333 0.17269 C -0.03346 0.17338 -0.03359 0.17431 -0.03372 0.17477 L -0.0345 0.17685 C -0.03568 0.1831 -0.03503 0.17986 -0.03685 0.18658 C -0.03711 0.1875 -0.0375 0.18843 -0.03763 0.18935 C -0.03776 0.19005 -0.03789 0.19097 -0.03802 0.19144 C -0.03841 0.1926 -0.0388 0.19329 -0.03919 0.19422 C -0.03997 0.19815 -0.03919 0.19468 -0.04036 0.19838 C -0.04075 0.19931 -0.04089 0.20023 -0.04115 0.20116 C -0.04167 0.20255 -0.04219 0.20394 -0.04271 0.20533 L -0.04427 0.20949 L -0.04583 0.21366 C -0.04609 0.21435 -0.04635 0.21528 -0.04661 0.21574 C -0.04805 0.21829 -0.04792 0.2176 -0.04896 0.2206 C -0.04961 0.22199 -0.05 0.22361 -0.05052 0.22477 C -0.05091 0.2257 -0.05143 0.22662 -0.05169 0.22755 C -0.05208 0.22824 -0.05234 0.22894 -0.05247 0.22963 C -0.05286 0.23056 -0.05299 0.23172 -0.05325 0.23241 C -0.05365 0.2331 -0.05404 0.23334 -0.05443 0.2338 C -0.05547 0.23889 -0.05417 0.23287 -0.05599 0.23797 C -0.05625 0.23866 -0.05625 0.23959 -0.05638 0.24005 C -0.05677 0.24097 -0.05729 0.24144 -0.05755 0.24213 C -0.05794 0.24283 -0.05807 0.24352 -0.05833 0.24422 C -0.05937 0.2463 -0.05964 0.2463 -0.06068 0.24769 C -0.06289 0.25324 -0.06003 0.24653 -0.06263 0.25116 C -0.06302 0.25185 -0.06315 0.25255 -0.06341 0.25324 C -0.06497 0.25672 -0.06419 0.2544 -0.06575 0.25672 C -0.06888 0.26111 -0.06523 0.25672 -0.0681 0.26019 C -0.07044 0.26621 -0.06745 0.25926 -0.07005 0.26297 C -0.07266 0.26667 -0.06914 0.26412 -0.072 0.26574 C -0.07279 0.26945 -0.07187 0.2669 -0.07357 0.26852 C -0.07448 0.26945 -0.07591 0.2713 -0.07591 0.27153 C -0.07617 0.27199 -0.07643 0.27292 -0.07669 0.27338 C -0.07708 0.27385 -0.0776 0.27385 -0.07786 0.27408 C -0.07878 0.275 -0.07943 0.27593 -0.08021 0.27685 C -0.0806 0.27732 -0.08099 0.27801 -0.08138 0.27824 C -0.08242 0.27871 -0.08359 0.27894 -0.0845 0.27963 C -0.08503 0.2801 -0.08555 0.28056 -0.08607 0.28102 C -0.08711 0.28172 -0.08789 0.28195 -0.0888 0.28241 C -0.08932 0.28264 -0.08958 0.28287 -0.08997 0.2831 C -0.09049 0.28334 -0.09115 0.28357 -0.09154 0.2838 C -0.09206 0.28403 -0.09232 0.28449 -0.09271 0.28449 C -0.09336 0.28472 -0.09401 0.28449 -0.09466 0.28449 " pathEditMode="relative" rAng="0" ptsTypes="AAAAAAAAAAAAAAAAAAAAAAAAAAAAAAAAAAAAAAAAAAAAAAAAAAAAAAAAAAAAAAAAAAAAAAAAAAAAAAAAAAAA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A3BE023-8A8E-407A-9B9E-CA036580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51" y="0"/>
            <a:ext cx="880329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F638A77-6718-4007-91A6-BC6C084049A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2538075" y="2323968"/>
                <a:ext cx="9485779" cy="825566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F638A77-6718-4007-91A6-BC6C08404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2538075" y="2323968"/>
                <a:ext cx="9485779" cy="825566"/>
              </a:xfrm>
              <a:blipFill>
                <a:blip r:embed="rId3"/>
                <a:stretch>
                  <a:fillRect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AC234-466E-4B79-85E5-EA555E706BDB}"/>
              </a:ext>
            </a:extLst>
          </p:cNvPr>
          <p:cNvCxnSpPr>
            <a:cxnSpLocks/>
          </p:cNvCxnSpPr>
          <p:nvPr/>
        </p:nvCxnSpPr>
        <p:spPr>
          <a:xfrm>
            <a:off x="4658836" y="6652993"/>
            <a:ext cx="34718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85E6B05-0DE2-4259-9C9C-2A51D3872510}"/>
              </a:ext>
            </a:extLst>
          </p:cNvPr>
          <p:cNvSpPr/>
          <p:nvPr/>
        </p:nvSpPr>
        <p:spPr>
          <a:xfrm flipH="1" flipV="1">
            <a:off x="6380479" y="6560534"/>
            <a:ext cx="167298" cy="152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708BA-52A3-4687-994A-A6A82B628D1E}"/>
              </a:ext>
            </a:extLst>
          </p:cNvPr>
          <p:cNvSpPr txBox="1"/>
          <p:nvPr/>
        </p:nvSpPr>
        <p:spPr>
          <a:xfrm>
            <a:off x="6947704" y="6283661"/>
            <a:ext cx="202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8C2F3-5A8A-47EE-92EA-D3272C6C8A71}"/>
                  </a:ext>
                </a:extLst>
              </p:cNvPr>
              <p:cNvSpPr txBox="1"/>
              <p:nvPr/>
            </p:nvSpPr>
            <p:spPr>
              <a:xfrm>
                <a:off x="7118191" y="5929381"/>
                <a:ext cx="2025015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8C2F3-5A8A-47EE-92EA-D3272C6C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91" y="5929381"/>
                <a:ext cx="2025015" cy="619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9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4B5E9-9431-4CB1-A3F0-796FACE9F3A4}"/>
              </a:ext>
            </a:extLst>
          </p:cNvPr>
          <p:cNvGrpSpPr/>
          <p:nvPr/>
        </p:nvGrpSpPr>
        <p:grpSpPr>
          <a:xfrm>
            <a:off x="-13526599" y="-16130713"/>
            <a:ext cx="29509549" cy="22988713"/>
            <a:chOff x="-13526599" y="-16130713"/>
            <a:chExt cx="29509549" cy="229887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AA7CB-EA3E-4E18-9246-6C1A73E00B11}"/>
                </a:ext>
              </a:extLst>
            </p:cNvPr>
            <p:cNvGrpSpPr/>
            <p:nvPr/>
          </p:nvGrpSpPr>
          <p:grpSpPr>
            <a:xfrm>
              <a:off x="-13526599" y="-16130713"/>
              <a:ext cx="29509549" cy="22988713"/>
              <a:chOff x="-13526599" y="-16130713"/>
              <a:chExt cx="29509549" cy="2298871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2C722F-E7E1-48D7-9375-AFCF21553B29}"/>
                  </a:ext>
                </a:extLst>
              </p:cNvPr>
              <p:cNvGrpSpPr/>
              <p:nvPr/>
            </p:nvGrpSpPr>
            <p:grpSpPr>
              <a:xfrm>
                <a:off x="-13526599" y="-16130713"/>
                <a:ext cx="29509549" cy="22988713"/>
                <a:chOff x="-16307899" y="-16130713"/>
                <a:chExt cx="29509549" cy="2298871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EEC8735-392A-44DF-95B7-876B691C2D82}"/>
                    </a:ext>
                  </a:extLst>
                </p:cNvPr>
                <p:cNvGrpSpPr/>
                <p:nvPr/>
              </p:nvGrpSpPr>
              <p:grpSpPr>
                <a:xfrm>
                  <a:off x="-16307899" y="-16130713"/>
                  <a:ext cx="29509549" cy="22988713"/>
                  <a:chOff x="1694351" y="0"/>
                  <a:chExt cx="8803298" cy="685800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CA3BE023-8A8E-407A-9B9E-CA03658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94351" y="0"/>
                    <a:ext cx="880329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3E971A5C-642F-482C-A210-CE1EA1617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423277" y="666750"/>
                    <a:ext cx="62705" cy="6007100"/>
                  </a:xfrm>
                  <a:prstGeom prst="rect">
                    <a:avLst/>
                  </a:prstGeom>
                </p:spPr>
              </p:pic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CB1E92BE-F496-40F7-A91D-DC190C5481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494801" y="261938"/>
                    <a:ext cx="64205" cy="641191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AF9BD95-BE36-4372-969D-30EE8FBC1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64100" y="6240711"/>
                  <a:ext cx="1157453" cy="496051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6AECF71-D70E-4F89-A9F7-3C2EA8786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9905" y="-15488646"/>
                <a:ext cx="946239" cy="445289"/>
              </a:xfrm>
              <a:prstGeom prst="rect">
                <a:avLst/>
              </a:prstGeom>
            </p:spPr>
          </p:pic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C0EE77-2A03-4C63-80F0-FFCF656BD1BA}"/>
                </a:ext>
              </a:extLst>
            </p:cNvPr>
            <p:cNvSpPr/>
            <p:nvPr/>
          </p:nvSpPr>
          <p:spPr>
            <a:xfrm>
              <a:off x="9029444" y="6089650"/>
              <a:ext cx="209338" cy="1842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9057B4-5EF0-4D11-845B-838E7C9CB996}"/>
                </a:ext>
              </a:extLst>
            </p:cNvPr>
            <p:cNvSpPr/>
            <p:nvPr/>
          </p:nvSpPr>
          <p:spPr>
            <a:xfrm>
              <a:off x="9274404" y="6088183"/>
              <a:ext cx="209338" cy="1842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DA611-C4F0-4EED-A438-7ECA139AB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438" y="675199"/>
            <a:ext cx="317244" cy="136510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3C4335-7043-47E3-A235-865D5FCB5089}"/>
              </a:ext>
            </a:extLst>
          </p:cNvPr>
          <p:cNvCxnSpPr/>
          <p:nvPr/>
        </p:nvCxnSpPr>
        <p:spPr>
          <a:xfrm>
            <a:off x="9293922" y="2156460"/>
            <a:ext cx="342900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7C1DB9-A1FF-4B9B-8C85-5A684DB15B1B}"/>
              </a:ext>
            </a:extLst>
          </p:cNvPr>
          <p:cNvCxnSpPr>
            <a:cxnSpLocks/>
          </p:cNvCxnSpPr>
          <p:nvPr/>
        </p:nvCxnSpPr>
        <p:spPr>
          <a:xfrm flipV="1">
            <a:off x="9850182" y="675199"/>
            <a:ext cx="0" cy="13651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AC16EB-F497-4F85-BEE3-84F5013DB972}"/>
              </a:ext>
            </a:extLst>
          </p:cNvPr>
          <p:cNvSpPr txBox="1"/>
          <p:nvPr/>
        </p:nvSpPr>
        <p:spPr>
          <a:xfrm>
            <a:off x="9924126" y="1173083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height </a:t>
            </a:r>
            <a:r>
              <a:rPr lang="en-US" dirty="0"/>
              <a:t>≈</a:t>
            </a:r>
            <a:r>
              <a:rPr lang="en-US" b="1" i="1" dirty="0"/>
              <a:t> 0.006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9CF42-BE28-4DF5-9AC7-C8121F3B541B}"/>
              </a:ext>
            </a:extLst>
          </p:cNvPr>
          <p:cNvSpPr txBox="1"/>
          <p:nvPr/>
        </p:nvSpPr>
        <p:spPr>
          <a:xfrm>
            <a:off x="9238782" y="21642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width = 0.001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723F30-EAE7-411C-9A40-17C5728563E0}"/>
                  </a:ext>
                </a:extLst>
              </p:cNvPr>
              <p:cNvSpPr txBox="1"/>
              <p:nvPr/>
            </p:nvSpPr>
            <p:spPr>
              <a:xfrm>
                <a:off x="9650582" y="2599897"/>
                <a:ext cx="2605318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𝒉𝒆𝒊𝒈𝒉𝒕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𝒘𝒊𝒅𝒕𝒉</m:t>
                        </m:r>
                      </m:den>
                    </m:f>
                    <m:r>
                      <m:rPr>
                        <m:nor/>
                      </m:rPr>
                      <a:rPr lang="en-US" i="1" dirty="0" smtClean="0"/>
                      <m:t>≈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𝟎𝟎𝟔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𝟎𝟎𝟏</m:t>
                        </m:r>
                      </m:den>
                    </m:f>
                    <m:r>
                      <m:rPr>
                        <m:nor/>
                      </m:rPr>
                      <a:rPr lang="en-US" i="1" dirty="0" smtClean="0"/>
                      <m:t>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723F30-EAE7-411C-9A40-17C57285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582" y="2599897"/>
                <a:ext cx="2605318" cy="496611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ubtitle 29">
            <a:extLst>
              <a:ext uri="{FF2B5EF4-FFF2-40B4-BE49-F238E27FC236}">
                <a16:creationId xmlns:a16="http://schemas.microsoft.com/office/drawing/2014/main" id="{2EF6FD74-856C-4050-9673-20CBE509B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0EB92A-BA83-4F6F-99DB-6E2C1650971C}"/>
                  </a:ext>
                </a:extLst>
              </p:cNvPr>
              <p:cNvSpPr/>
              <p:nvPr/>
            </p:nvSpPr>
            <p:spPr>
              <a:xfrm>
                <a:off x="10277475" y="3255962"/>
                <a:ext cx="6096000" cy="4995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;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0EB92A-BA83-4F6F-99DB-6E2C16509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75" y="3255962"/>
                <a:ext cx="6096000" cy="499560"/>
              </a:xfrm>
              <a:prstGeom prst="rect">
                <a:avLst/>
              </a:prstGeom>
              <a:blipFill>
                <a:blip r:embed="rId8"/>
                <a:stretch>
                  <a:fillRect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01563 2.312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b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3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  <a:blipFill>
                <a:blip r:embed="rId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FCD6D809-98A5-4A3A-B3E6-A4EBCDF04357}"/>
              </a:ext>
            </a:extLst>
          </p:cNvPr>
          <p:cNvSpPr txBox="1">
            <a:spLocks/>
          </p:cNvSpPr>
          <p:nvPr/>
        </p:nvSpPr>
        <p:spPr>
          <a:xfrm>
            <a:off x="2258364" y="4075787"/>
            <a:ext cx="5189157" cy="52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1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3 – 0.1 * 2 * 3  = 2.4</a:t>
            </a: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  <a:blipFill>
                <a:blip r:embed="rId3"/>
                <a:stretch>
                  <a:fillRect t="-147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3</a:t>
                </a: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  <a:blipFill>
                <a:blip r:embed="rId4"/>
                <a:stretch>
                  <a:fillRect t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38;p18">
            <a:extLst>
              <a:ext uri="{FF2B5EF4-FFF2-40B4-BE49-F238E27FC236}">
                <a16:creationId xmlns:a16="http://schemas.microsoft.com/office/drawing/2014/main" id="{A4BC2129-9D22-40BB-9389-37E9EDB150F2}"/>
              </a:ext>
            </a:extLst>
          </p:cNvPr>
          <p:cNvSpPr txBox="1"/>
          <p:nvPr/>
        </p:nvSpPr>
        <p:spPr>
          <a:xfrm>
            <a:off x="948821" y="52369"/>
            <a:ext cx="10294358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3600" b="1" dirty="0">
                <a:solidFill>
                  <a:srgbClr val="674EA7"/>
                </a:solidFill>
              </a:rPr>
              <a:t>Gradient Descend – </a:t>
            </a:r>
            <a:r>
              <a:rPr lang="mk-MK" sz="3600" b="1" dirty="0">
                <a:solidFill>
                  <a:srgbClr val="674EA7"/>
                </a:solidFill>
              </a:rPr>
              <a:t>Наоѓање локален минимум на функција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CD25412-CCE5-478D-96F4-37C32B33CCF1}"/>
              </a:ext>
            </a:extLst>
          </p:cNvPr>
          <p:cNvSpPr txBox="1">
            <a:spLocks/>
          </p:cNvSpPr>
          <p:nvPr/>
        </p:nvSpPr>
        <p:spPr>
          <a:xfrm>
            <a:off x="2269440" y="4588376"/>
            <a:ext cx="9485779" cy="406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 2.4 – 0.1 * 2 * 2.4 = </a:t>
            </a:r>
            <a:r>
              <a:rPr lang="en-US" dirty="0"/>
              <a:t>1.92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W’ = W -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 x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26FB8713-1A34-42EF-9F9F-9BD19BA24AB4}"/>
              </a:ext>
            </a:extLst>
          </p:cNvPr>
          <p:cNvSpPr txBox="1">
            <a:spLocks/>
          </p:cNvSpPr>
          <p:nvPr/>
        </p:nvSpPr>
        <p:spPr>
          <a:xfrm>
            <a:off x="2269440" y="510587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:       1.92 – 0.1 * 2 * 1.92 = 1.536</a:t>
            </a:r>
            <a:endParaRPr lang="mk-M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C94557D-3A3F-4EDC-8079-0F1D7E2A1BCB}"/>
              </a:ext>
            </a:extLst>
          </p:cNvPr>
          <p:cNvSpPr txBox="1">
            <a:spLocks/>
          </p:cNvSpPr>
          <p:nvPr/>
        </p:nvSpPr>
        <p:spPr>
          <a:xfrm>
            <a:off x="2269440" y="564542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:       1.536 – 0.1 * 2 * 1.536 = </a:t>
            </a:r>
            <a:r>
              <a:rPr lang="en-US" dirty="0"/>
              <a:t>1.228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2FFB8-AC0F-4FF8-8B2F-51C527853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950" y="3128587"/>
            <a:ext cx="3825763" cy="29195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8CE5ABF-079E-4156-A103-E8CAFE33AC24}"/>
              </a:ext>
            </a:extLst>
          </p:cNvPr>
          <p:cNvSpPr/>
          <p:nvPr/>
        </p:nvSpPr>
        <p:spPr>
          <a:xfrm>
            <a:off x="11083925" y="4198474"/>
            <a:ext cx="159254" cy="15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21E84-5EA2-4F20-898E-A4BE955AD5BF}"/>
              </a:ext>
            </a:extLst>
          </p:cNvPr>
          <p:cNvSpPr txBox="1"/>
          <p:nvPr/>
        </p:nvSpPr>
        <p:spPr>
          <a:xfrm>
            <a:off x="10996392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005B37-56A8-4B45-B95A-141FE6398ACC}"/>
                  </a:ext>
                </a:extLst>
              </p:cNvPr>
              <p:cNvSpPr txBox="1"/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=6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005B37-56A8-4B45-B95A-141FE639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CC7AAB9-7FC7-4B36-A7D6-7225A8E05690}"/>
              </a:ext>
            </a:extLst>
          </p:cNvPr>
          <p:cNvSpPr txBox="1"/>
          <p:nvPr/>
        </p:nvSpPr>
        <p:spPr>
          <a:xfrm>
            <a:off x="10698289" y="5774071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5E626C-00B8-47BD-A0A7-C95237AD5B72}"/>
                  </a:ext>
                </a:extLst>
              </p:cNvPr>
              <p:cNvSpPr txBox="1"/>
              <p:nvPr/>
            </p:nvSpPr>
            <p:spPr>
              <a:xfrm>
                <a:off x="10996392" y="4587783"/>
                <a:ext cx="625622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=4.8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5E626C-00B8-47BD-A0A7-C95237AD5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392" y="4587783"/>
                <a:ext cx="625622" cy="329899"/>
              </a:xfrm>
              <a:prstGeom prst="rect">
                <a:avLst/>
              </a:prstGeom>
              <a:blipFill>
                <a:blip r:embed="rId9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3F0DF85-25AB-45C1-971D-F9023EA9CFA0}"/>
              </a:ext>
            </a:extLst>
          </p:cNvPr>
          <p:cNvSpPr txBox="1"/>
          <p:nvPr/>
        </p:nvSpPr>
        <p:spPr>
          <a:xfrm>
            <a:off x="10313009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47A28-3EE0-4E1B-97DD-9F735A3A7FC5}"/>
                  </a:ext>
                </a:extLst>
              </p:cNvPr>
              <p:cNvSpPr txBox="1"/>
              <p:nvPr/>
            </p:nvSpPr>
            <p:spPr>
              <a:xfrm>
                <a:off x="10832554" y="4966943"/>
                <a:ext cx="70792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=3.84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47A28-3EE0-4E1B-97DD-9F735A3A7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554" y="4966943"/>
                <a:ext cx="707920" cy="329899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459EE4-FF91-410E-9A55-3BEB531BE5A5}"/>
                  </a:ext>
                </a:extLst>
              </p:cNvPr>
              <p:cNvSpPr txBox="1"/>
              <p:nvPr/>
            </p:nvSpPr>
            <p:spPr>
              <a:xfrm>
                <a:off x="10757509" y="5226656"/>
                <a:ext cx="70792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=3.06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459EE4-FF91-410E-9A55-3BEB531BE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509" y="5226656"/>
                <a:ext cx="707920" cy="329899"/>
              </a:xfrm>
              <a:prstGeom prst="rect">
                <a:avLst/>
              </a:prstGeom>
              <a:blipFill>
                <a:blip r:embed="rId11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94E1BF-42CF-4F90-90E5-F9CC550C070C}"/>
                  </a:ext>
                </a:extLst>
              </p:cNvPr>
              <p:cNvSpPr txBox="1"/>
              <p:nvPr/>
            </p:nvSpPr>
            <p:spPr>
              <a:xfrm>
                <a:off x="10543787" y="5440536"/>
                <a:ext cx="940904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=2.456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94E1BF-42CF-4F90-90E5-F9CC550C0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787" y="5440536"/>
                <a:ext cx="940904" cy="329899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8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435 L -0.00365 0.01435 C -0.00443 0.01667 -0.00521 0.01921 -0.00572 0.02176 C -0.00625 0.02338 -0.00652 0.02546 -0.00677 0.02732 C -0.00704 0.02824 -0.00704 0.02917 -0.0073 0.03009 C -0.00898 0.03449 -0.00821 0.03171 -0.00938 0.03843 C -0.00963 0.03935 -0.00963 0.04028 -0.00989 0.0412 C -0.01029 0.04213 -0.01081 0.04283 -0.01093 0.04398 L -0.0125 0.05232 L -0.01511 0.0662 L -0.01563 0.06898 L -0.01615 0.07176 " pathEditMode="relative" ptsTypes="AAAAAAAAAAAA">
                                      <p:cBhvr>
                                        <p:cTn id="6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9 0.06898 L -0.01459 0.06898 C -0.01485 0.07176 -0.01472 0.07454 -0.01511 0.07732 L -0.01822 0.08565 C -0.01861 0.08658 -0.01915 0.08727 -0.01927 0.08843 C -0.022 0.10255 -0.01888 0.08773 -0.02135 0.09676 C -0.02161 0.09745 -0.02161 0.09861 -0.02187 0.09954 C -0.02252 0.10139 -0.02356 0.10278 -0.02395 0.10509 C -0.02422 0.10602 -0.02422 0.10695 -0.02447 0.10787 C -0.02513 0.10972 -0.02617 0.11111 -0.02656 0.11343 C -0.02682 0.11435 -0.02682 0.11528 -0.02708 0.1162 C -0.0276 0.1169 -0.02812 0.11736 -0.02864 0.11806 C -0.02968 0.12338 -0.02838 0.11829 -0.03072 0.12269 C -0.03125 0.12338 -0.03152 0.12454 -0.03177 0.12546 C -0.03203 0.1257 -0.03217 0.12593 -0.0323 0.12639 " pathEditMode="relative" ptsTypes="AAAAAAAAAAAAAAA">
                                      <p:cBhvr>
                                        <p:cTn id="8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85 0.12338 L -0.03085 0.12338 C -0.03125 0.12408 -0.03164 0.125 -0.0319 0.12593 C -0.03203 0.12662 -0.03217 0.12732 -0.0323 0.12801 C -0.03294 0.13148 -0.0319 0.12616 -0.03268 0.13056 C -0.03281 0.13125 -0.03294 0.13195 -0.03308 0.13264 C -0.0332 0.1331 -0.0332 0.13357 -0.03333 0.13403 C -0.03333 0.13449 -0.03359 0.13495 -0.03372 0.13542 C -0.03385 0.13588 -0.03398 0.13658 -0.03412 0.13704 C -0.03425 0.1375 -0.03437 0.13796 -0.0345 0.13843 C -0.03463 0.13912 -0.03476 0.13958 -0.03489 0.14028 C -0.03502 0.14074 -0.03515 0.1412 -0.03528 0.14167 C -0.03528 0.1419 -0.03542 0.14236 -0.03542 0.14259 C -0.03593 0.14491 -0.03567 0.14329 -0.03645 0.14537 C -0.03658 0.14583 -0.03671 0.1463 -0.03684 0.14676 C -0.03697 0.14722 -0.0371 0.14745 -0.03723 0.14792 C -0.03737 0.14838 -0.03763 0.14908 -0.03776 0.14954 C -0.03802 0.15023 -0.03828 0.15093 -0.03854 0.15162 L -0.03893 0.15278 " pathEditMode="relative" ptsTypes="AAAAAAAAAAAAAAAAAAA">
                                      <p:cBhvr>
                                        <p:cTn id="10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67 0.15417 L -0.03867 0.15417 C -0.03893 0.15509 -0.03907 0.15602 -0.03932 0.15695 C -0.03958 0.15787 -0.04023 0.15926 -0.04062 0.16042 C -0.04088 0.16065 -0.04088 0.16111 -0.04101 0.16134 C -0.04166 0.16273 -0.04166 0.16227 -0.04244 0.16343 C -0.0431 0.16458 -0.04296 0.16412 -0.04296 0.16505 " pathEditMode="relative" ptsTypes="AAAAAAA">
                                      <p:cBhvr>
                                        <p:cTn id="1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  <p:bldP spid="11" grpId="0"/>
      <p:bldP spid="12" grpId="0"/>
      <p:bldP spid="12" grpId="1"/>
      <p:bldP spid="14" grpId="0"/>
      <p:bldP spid="15" grpId="0"/>
      <p:bldP spid="16" grpId="0"/>
      <p:bldP spid="17" grpId="0"/>
      <p:bldP spid="3" grpId="0" animBg="1"/>
      <p:bldP spid="3" grpId="1" animBg="1"/>
      <p:bldP spid="3" grpId="2" animBg="1"/>
      <p:bldP spid="3" grpId="3" animBg="1"/>
      <p:bldP spid="3" grpId="4" animBg="1"/>
      <p:bldP spid="5" grpId="0"/>
      <p:bldP spid="18" grpId="0"/>
      <p:bldP spid="18" grpId="1"/>
      <p:bldP spid="19" grpId="0"/>
      <p:bldP spid="21" grpId="0"/>
      <p:bldP spid="21" grpId="1"/>
      <p:bldP spid="22" grpId="0"/>
      <p:bldP spid="23" grpId="0"/>
      <p:bldP spid="23" grpId="1"/>
      <p:bldP spid="24" grpId="0"/>
      <p:bldP spid="24" grpId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b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3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  <a:blipFill>
                <a:blip r:embed="rId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FCD6D809-98A5-4A3A-B3E6-A4EBCDF04357}"/>
              </a:ext>
            </a:extLst>
          </p:cNvPr>
          <p:cNvSpPr txBox="1">
            <a:spLocks/>
          </p:cNvSpPr>
          <p:nvPr/>
        </p:nvSpPr>
        <p:spPr>
          <a:xfrm>
            <a:off x="2258364" y="4075787"/>
            <a:ext cx="5189157" cy="52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1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3 – 0.3 * 2 * 3  = 1.2</a:t>
            </a: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  <a:blipFill>
                <a:blip r:embed="rId3"/>
                <a:stretch>
                  <a:fillRect t="-147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3</a:t>
                </a: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  <a:blipFill>
                <a:blip r:embed="rId4"/>
                <a:stretch>
                  <a:fillRect t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38;p18">
            <a:extLst>
              <a:ext uri="{FF2B5EF4-FFF2-40B4-BE49-F238E27FC236}">
                <a16:creationId xmlns:a16="http://schemas.microsoft.com/office/drawing/2014/main" id="{A4BC2129-9D22-40BB-9389-37E9EDB150F2}"/>
              </a:ext>
            </a:extLst>
          </p:cNvPr>
          <p:cNvSpPr txBox="1"/>
          <p:nvPr/>
        </p:nvSpPr>
        <p:spPr>
          <a:xfrm>
            <a:off x="948821" y="52369"/>
            <a:ext cx="10294358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3600" b="1" dirty="0">
                <a:solidFill>
                  <a:srgbClr val="674EA7"/>
                </a:solidFill>
              </a:rPr>
              <a:t>Gradient Descend – </a:t>
            </a:r>
            <a:r>
              <a:rPr lang="mk-MK" sz="3600" b="1" dirty="0">
                <a:solidFill>
                  <a:srgbClr val="674EA7"/>
                </a:solidFill>
              </a:rPr>
              <a:t>Наоѓање локален минимум на функција</a:t>
            </a:r>
            <a:endParaRPr sz="3600" b="1" dirty="0">
              <a:solidFill>
                <a:srgbClr val="674EA7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CD25412-CCE5-478D-96F4-37C32B33CCF1}"/>
              </a:ext>
            </a:extLst>
          </p:cNvPr>
          <p:cNvSpPr txBox="1">
            <a:spLocks/>
          </p:cNvSpPr>
          <p:nvPr/>
        </p:nvSpPr>
        <p:spPr>
          <a:xfrm>
            <a:off x="2269440" y="4588376"/>
            <a:ext cx="9485779" cy="406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1.2 – 0.3 * 2 * 1.2 = </a:t>
            </a:r>
            <a:r>
              <a:rPr lang="en-US" dirty="0"/>
              <a:t>0.48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W’ = W -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 x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26FB8713-1A34-42EF-9F9F-9BD19BA24AB4}"/>
              </a:ext>
            </a:extLst>
          </p:cNvPr>
          <p:cNvSpPr txBox="1">
            <a:spLocks/>
          </p:cNvSpPr>
          <p:nvPr/>
        </p:nvSpPr>
        <p:spPr>
          <a:xfrm>
            <a:off x="2269440" y="510587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:     0.48 – 0.3 * 2 * 0.48 = </a:t>
            </a:r>
            <a:r>
              <a:rPr lang="en-US" dirty="0"/>
              <a:t>0.192</a:t>
            </a:r>
            <a:endParaRPr lang="mk-M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C94557D-3A3F-4EDC-8079-0F1D7E2A1BCB}"/>
              </a:ext>
            </a:extLst>
          </p:cNvPr>
          <p:cNvSpPr txBox="1">
            <a:spLocks/>
          </p:cNvSpPr>
          <p:nvPr/>
        </p:nvSpPr>
        <p:spPr>
          <a:xfrm>
            <a:off x="2269440" y="564542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:      0.192 – 0.3 * 2 *0.192 = 0.0768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0E3781E-215D-4008-81ED-C11872944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950" y="3128587"/>
            <a:ext cx="3825763" cy="291957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F92C889-7ECE-4F32-8758-B6B4171548B5}"/>
              </a:ext>
            </a:extLst>
          </p:cNvPr>
          <p:cNvSpPr/>
          <p:nvPr/>
        </p:nvSpPr>
        <p:spPr>
          <a:xfrm>
            <a:off x="11083925" y="4198474"/>
            <a:ext cx="159254" cy="15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75D2B2-3739-4CEE-8A3D-39222EEA140F}"/>
              </a:ext>
            </a:extLst>
          </p:cNvPr>
          <p:cNvSpPr txBox="1"/>
          <p:nvPr/>
        </p:nvSpPr>
        <p:spPr>
          <a:xfrm>
            <a:off x="10996392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336AF7-C804-41F7-B855-45427BF2DE5D}"/>
                  </a:ext>
                </a:extLst>
              </p:cNvPr>
              <p:cNvSpPr txBox="1"/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=6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336AF7-C804-41F7-B855-45427BF2D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9F1D5F3-A421-4213-A0DC-44AFE27FA49E}"/>
              </a:ext>
            </a:extLst>
          </p:cNvPr>
          <p:cNvSpPr txBox="1"/>
          <p:nvPr/>
        </p:nvSpPr>
        <p:spPr>
          <a:xfrm>
            <a:off x="10698289" y="5774071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E30D61-C78F-4BDA-AE41-A710B750D908}"/>
                  </a:ext>
                </a:extLst>
              </p:cNvPr>
              <p:cNvSpPr txBox="1"/>
              <p:nvPr/>
            </p:nvSpPr>
            <p:spPr>
              <a:xfrm>
                <a:off x="10676600" y="5261037"/>
                <a:ext cx="625622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=2.4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E30D61-C78F-4BDA-AE41-A710B750D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600" y="5261037"/>
                <a:ext cx="625622" cy="329899"/>
              </a:xfrm>
              <a:prstGeom prst="rect">
                <a:avLst/>
              </a:prstGeom>
              <a:blipFill>
                <a:blip r:embed="rId9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AD92599-5E51-4E72-9C8F-360502E91810}"/>
              </a:ext>
            </a:extLst>
          </p:cNvPr>
          <p:cNvSpPr txBox="1"/>
          <p:nvPr/>
        </p:nvSpPr>
        <p:spPr>
          <a:xfrm>
            <a:off x="10313009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3FEAF5-4AA1-4D70-A4B8-C9AA2BC06C33}"/>
                  </a:ext>
                </a:extLst>
              </p:cNvPr>
              <p:cNvSpPr txBox="1"/>
              <p:nvPr/>
            </p:nvSpPr>
            <p:spPr>
              <a:xfrm>
                <a:off x="10455632" y="5513023"/>
                <a:ext cx="70792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=0.96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3FEAF5-4AA1-4D70-A4B8-C9AA2BC0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632" y="5513023"/>
                <a:ext cx="707920" cy="329899"/>
              </a:xfrm>
              <a:prstGeom prst="rect">
                <a:avLst/>
              </a:prstGeom>
              <a:blipFill>
                <a:blip r:embed="rId1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EDB517-6665-4CC1-95F5-55B0459DF5C6}"/>
                  </a:ext>
                </a:extLst>
              </p:cNvPr>
              <p:cNvSpPr txBox="1"/>
              <p:nvPr/>
            </p:nvSpPr>
            <p:spPr>
              <a:xfrm>
                <a:off x="10035197" y="5871308"/>
                <a:ext cx="940904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=0.015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EDB517-6665-4CC1-95F5-55B0459D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197" y="5871308"/>
                <a:ext cx="940904" cy="329899"/>
              </a:xfrm>
              <a:prstGeom prst="rect">
                <a:avLst/>
              </a:prstGeom>
              <a:blipFill>
                <a:blip r:embed="rId1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DA0840-5EE2-4475-9946-2089AB4E2949}"/>
                  </a:ext>
                </a:extLst>
              </p:cNvPr>
              <p:cNvSpPr txBox="1"/>
              <p:nvPr/>
            </p:nvSpPr>
            <p:spPr>
              <a:xfrm>
                <a:off x="10136118" y="5911601"/>
                <a:ext cx="798281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=0.384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DA0840-5EE2-4475-9946-2089AB4E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18" y="5911601"/>
                <a:ext cx="798281" cy="329899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2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1065 L -0.00313 0.01065 C -0.00338 0.01204 -0.00352 0.01343 -0.00365 0.01482 C -0.00377 0.01528 -0.00404 0.01597 -0.00417 0.01667 C -0.0043 0.0169 -0.00443 0.01736 -0.00443 0.01806 C -0.00521 0.02269 -0.00468 0.02037 -0.00547 0.02361 C -0.00598 0.02801 -0.00547 0.02361 -0.00625 0.02824 C -0.00665 0.02986 -0.00652 0.02986 -0.00677 0.03148 C -0.00704 0.03195 -0.00717 0.03264 -0.0073 0.03333 C -0.00755 0.03449 -0.00755 0.03542 -0.00782 0.03658 C -0.00808 0.03704 -0.00821 0.0375 -0.00833 0.03796 C -0.00847 0.03843 -0.0086 0.03912 -0.0086 0.03982 L -0.00938 0.04398 L -0.00963 0.04537 C -0.00977 0.04583 -0.00977 0.0463 -0.00989 0.04676 L -0.01042 0.04815 C -0.01093 0.05093 -0.01068 0.04931 -0.0112 0.05278 L -0.01146 0.05417 C -0.01159 0.05463 -0.01159 0.05509 -0.01172 0.05556 C -0.01198 0.05602 -0.01224 0.05625 -0.01224 0.05695 C -0.0125 0.05764 -0.01263 0.0588 -0.01277 0.05972 C -0.0129 0.06019 -0.01303 0.06065 -0.01303 0.06111 C -0.01342 0.06227 -0.01368 0.06296 -0.01381 0.06435 C -0.01407 0.06528 -0.01407 0.0669 -0.01433 0.06806 C -0.01459 0.06852 -0.01485 0.06875 -0.01485 0.06945 C -0.01511 0.07014 -0.01524 0.0713 -0.01537 0.07222 C -0.01563 0.07269 -0.01575 0.07338 -0.01588 0.07408 C -0.01601 0.07431 -0.01615 0.075 -0.01615 0.07546 C -0.0164 0.07593 -0.01653 0.07616 -0.01666 0.07685 C -0.01679 0.07708 -0.01692 0.07778 -0.01692 0.07824 C -0.01718 0.0787 -0.01732 0.0794 -0.01744 0.08009 C -0.0177 0.08056 -0.01796 0.08079 -0.01796 0.08148 C -0.01822 0.08218 -0.01835 0.08333 -0.01848 0.08426 C -0.01861 0.08472 -0.01861 0.08519 -0.01874 0.08565 C -0.02032 0.08958 -0.01848 0.08449 -0.01953 0.08843 C -0.01979 0.08889 -0.02005 0.08912 -0.02005 0.08982 C -0.02032 0.09051 -0.02032 0.09167 -0.02057 0.09259 C -0.02083 0.09306 -0.0211 0.09329 -0.0211 0.09398 C -0.02135 0.09468 -0.02135 0.09583 -0.02161 0.09676 C -0.02187 0.09722 -0.02213 0.09745 -0.02213 0.09815 C -0.02239 0.09884 -0.02239 0.1 -0.02265 0.10093 C -0.02291 0.10139 -0.02305 0.10162 -0.02317 0.10232 C -0.0233 0.10255 -0.0233 0.10324 -0.02343 0.1037 C -0.02382 0.10463 -0.02434 0.10533 -0.02447 0.10648 C -0.02591 0.11343 -0.02434 0.10602 -0.02552 0.11065 C -0.02565 0.11088 -0.02578 0.11158 -0.02578 0.11204 C -0.02605 0.1125 -0.02617 0.11273 -0.0263 0.11343 C -0.02643 0.11366 -0.02643 0.11435 -0.02656 0.11482 C -0.02695 0.11574 -0.02747 0.11644 -0.0276 0.11759 C -0.02773 0.11806 -0.02773 0.11852 -0.02786 0.11898 C -0.02825 0.11991 -0.02877 0.1206 -0.0289 0.12176 C -0.02942 0.12408 -0.02903 0.12269 -0.0302 0.12593 L -0.03177 0.13009 C -0.03203 0.13056 -0.0323 0.13079 -0.0323 0.13148 C -0.03242 0.13195 -0.03242 0.13241 -0.03255 0.13287 C -0.03294 0.1338 -0.03333 0.13472 -0.03359 0.13565 C -0.03385 0.13611 -0.03412 0.13634 -0.03412 0.13704 C -0.03425 0.1375 -0.03425 0.13796 -0.03437 0.13843 C -0.03476 0.13935 -0.03515 0.14028 -0.03542 0.1412 C -0.03567 0.14167 -0.03593 0.1419 -0.03593 0.14259 C -0.03607 0.14306 -0.03607 0.14352 -0.0362 0.14398 L -0.03776 0.14815 C -0.03802 0.14861 -0.03828 0.14884 -0.03828 0.14954 C -0.03842 0.15 -0.03842 0.15046 -0.03854 0.15093 C -0.03893 0.15185 -0.03932 0.15278 -0.03958 0.1537 L -0.0401 0.15509 C -0.04037 0.15556 -0.04062 0.15579 -0.04062 0.15648 C -0.04075 0.15695 -0.04075 0.15741 -0.04088 0.15787 C -0.04127 0.1588 -0.04179 0.15949 -0.04192 0.16065 C -0.04244 0.16296 -0.04205 0.16158 -0.04322 0.16482 C -0.04348 0.16528 -0.04374 0.16551 -0.04374 0.1662 C -0.04388 0.16667 -0.04388 0.16713 -0.04401 0.16759 C -0.0444 0.16852 -0.04492 0.16921 -0.04505 0.17037 C -0.04544 0.17199 -0.04518 0.17153 -0.04583 0.17222 " pathEditMode="relative" ptsTypes="AAAAAAAAAAAAAAAAAAAAAAAAAAAAAAAAAAAAAAAAAAAAAAAAAAAAAAAAAAAAAAAAAAAAAAAAAA">
                                      <p:cBhvr>
                                        <p:cTn id="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96 0.17199 L -0.04596 0.17199 C -0.04623 0.17269 -0.04648 0.17477 -0.047 0.1757 C -0.04713 0.17593 -0.0474 0.17616 -0.04752 0.17639 C -0.04805 0.17894 -0.0474 0.17593 -0.0483 0.17801 C -0.04947 0.18056 -0.04752 0.17778 -0.04908 0.17986 C -0.04999 0.18218 -0.04947 0.18148 -0.05052 0.18264 C -0.05065 0.18333 -0.05065 0.18403 -0.05105 0.18472 C -0.0513 0.18495 -0.05143 0.18519 -0.05169 0.18542 C -0.05208 0.18773 -0.05157 0.18519 -0.05247 0.18704 C -0.05403 0.19028 -0.05247 0.18843 -0.05377 0.18982 C -0.0539 0.19051 -0.05403 0.19144 -0.05442 0.1919 C -0.05455 0.19213 -0.05481 0.19213 -0.05494 0.19236 C -0.05547 0.19514 -0.05468 0.1919 -0.05572 0.19375 C -0.05677 0.1956 -0.05494 0.19421 -0.05652 0.19514 C -0.05703 0.19792 -0.05625 0.19468 -0.0573 0.19653 C -0.05833 0.19838 -0.05652 0.19699 -0.05808 0.19792 C -0.0582 0.19815 -0.0582 0.19861 -0.05833 0.19884 C -0.05847 0.19908 -0.05872 0.19908 -0.05885 0.19931 C -0.05912 0.19931 -0.05925 0.19977 -0.0595 0.2 C -0.06054 0.20278 -0.05912 0.19931 -0.06042 0.20139 C -0.06172 0.20301 -0.05989 0.20185 -0.06145 0.20278 C -0.06158 0.20301 -0.06158 0.20347 -0.06184 0.2037 C -0.06211 0.20417 -0.06302 0.20509 -0.06302 0.20509 C -0.06315 0.20556 -0.06315 0.20579 -0.06342 0.20625 C -0.06354 0.20625 -0.0638 0.20625 -0.06393 0.20648 C -0.06472 0.20764 -0.06393 0.20741 -0.06445 0.20741 " pathEditMode="relative" ptsTypes="AAAAAAAAAAAAAAAAAAAAAAAAAAA">
                                      <p:cBhvr>
                                        <p:cTn id="5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45 0.20857 L -0.06445 0.20857 L -0.06692 0.21134 L -0.06745 0.21204 C -0.0677 0.21227 -0.06783 0.2125 -0.0681 0.21273 C -0.06835 0.21296 -0.06862 0.21343 -0.06888 0.21366 C -0.06928 0.21412 -0.06953 0.21482 -0.07006 0.21505 C -0.07045 0.21551 -0.07083 0.21551 -0.07123 0.21597 C -0.07135 0.2162 -0.07162 0.21644 -0.07174 0.21667 C -0.07227 0.2169 -0.07265 0.2169 -0.07318 0.2169 C -0.07343 0.21713 -0.07369 0.21736 -0.07395 0.21759 C -0.07448 0.21806 -0.07513 0.21829 -0.07565 0.21875 L -0.07722 0.22014 C -0.07787 0.2206 -0.07813 0.22083 -0.07865 0.22107 C -0.07865 0.2213 -0.07877 0.22107 -0.07877 0.22107 " pathEditMode="relative" ptsTypes="AAAAAAAAAAAAAAA">
                                      <p:cBhvr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33 0.22199 L -0.08033 0.22199 C -0.08098 0.22199 -0.08282 0.22269 -0.08347 0.22315 C -0.08385 0.22361 -0.08412 0.22408 -0.08438 0.22431 C -0.08477 0.22454 -0.08516 0.22477 -0.08555 0.225 C -0.08633 0.22546 -0.08658 0.22593 -0.08737 0.22593 C -0.0875 0.22616 -0.08763 0.22593 -0.08763 0.22593 " pathEditMode="relative" ptsTypes="AAAAAAA">
                                      <p:cBhvr>
                                        <p:cTn id="9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  <p:bldP spid="17" grpId="0"/>
      <p:bldP spid="38" grpId="1" animBg="1"/>
      <p:bldP spid="38" grpId="2" animBg="1"/>
      <p:bldP spid="38" grpId="3" animBg="1"/>
      <p:bldP spid="38" grpId="4" animBg="1"/>
      <p:bldP spid="38" grpId="5" animBg="1"/>
      <p:bldP spid="39" grpId="0"/>
      <p:bldP spid="40" grpId="0"/>
      <p:bldP spid="40" grpId="1"/>
      <p:bldP spid="41" grpId="0"/>
      <p:bldP spid="42" grpId="0"/>
      <p:bldP spid="42" grpId="1"/>
      <p:bldP spid="43" grpId="0"/>
      <p:bldP spid="44" grpId="0"/>
      <p:bldP spid="44" grpId="1"/>
      <p:bldP spid="46" grpId="0"/>
      <p:bldP spid="45" grpId="0"/>
      <p:bldP spid="4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br>
                  <a:rPr lang="en-US" sz="3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3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66B54FE7-204A-4676-B39A-B2E655A1E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21238" y="1652138"/>
                <a:ext cx="1859989" cy="830712"/>
              </a:xfrm>
              <a:blipFill>
                <a:blip r:embed="rId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FCD6D809-98A5-4A3A-B3E6-A4EBCDF04357}"/>
              </a:ext>
            </a:extLst>
          </p:cNvPr>
          <p:cNvSpPr txBox="1">
            <a:spLocks/>
          </p:cNvSpPr>
          <p:nvPr/>
        </p:nvSpPr>
        <p:spPr>
          <a:xfrm>
            <a:off x="2258364" y="4075787"/>
            <a:ext cx="5189157" cy="52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1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3 – 0.9 * 2 * 3  = </a:t>
            </a:r>
            <a:r>
              <a:rPr lang="en-US" dirty="0"/>
              <a:t>-2.4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E06F7E2E-CED0-4A11-8F02-C0B4C7BB3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11" y="1429888"/>
                <a:ext cx="2266389" cy="830712"/>
              </a:xfrm>
              <a:prstGeom prst="rect">
                <a:avLst/>
              </a:prstGeom>
              <a:blipFill>
                <a:blip r:embed="rId3"/>
                <a:stretch>
                  <a:fillRect t="-147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3</a:t>
                </a: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45699F11-93B7-4EFC-985F-4BEB86B47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34" y="1552575"/>
                <a:ext cx="2266389" cy="830712"/>
              </a:xfrm>
              <a:prstGeom prst="rect">
                <a:avLst/>
              </a:prstGeom>
              <a:blipFill>
                <a:blip r:embed="rId4"/>
                <a:stretch>
                  <a:fillRect t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AEE28381-964C-4113-BC1E-FAD27A4B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521" y="1552575"/>
                <a:ext cx="2266389" cy="830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38;p18">
            <a:extLst>
              <a:ext uri="{FF2B5EF4-FFF2-40B4-BE49-F238E27FC236}">
                <a16:creationId xmlns:a16="http://schemas.microsoft.com/office/drawing/2014/main" id="{A4BC2129-9D22-40BB-9389-37E9EDB150F2}"/>
              </a:ext>
            </a:extLst>
          </p:cNvPr>
          <p:cNvSpPr txBox="1"/>
          <p:nvPr/>
        </p:nvSpPr>
        <p:spPr>
          <a:xfrm>
            <a:off x="948821" y="52369"/>
            <a:ext cx="10294358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3600" b="1" dirty="0">
                <a:solidFill>
                  <a:srgbClr val="674EA7"/>
                </a:solidFill>
              </a:rPr>
              <a:t>Gradient Descend – </a:t>
            </a:r>
            <a:r>
              <a:rPr lang="mk-MK" sz="3600" b="1" dirty="0">
                <a:solidFill>
                  <a:srgbClr val="674EA7"/>
                </a:solidFill>
              </a:rPr>
              <a:t>Наоѓање локален минимум на функција</a:t>
            </a:r>
            <a:endParaRPr sz="3600" b="1" dirty="0">
              <a:solidFill>
                <a:srgbClr val="674EA7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CD25412-CCE5-478D-96F4-37C32B33CCF1}"/>
              </a:ext>
            </a:extLst>
          </p:cNvPr>
          <p:cNvSpPr txBox="1">
            <a:spLocks/>
          </p:cNvSpPr>
          <p:nvPr/>
        </p:nvSpPr>
        <p:spPr>
          <a:xfrm>
            <a:off x="2269440" y="4588376"/>
            <a:ext cx="9485779" cy="406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 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-2.4 – 0.9 * 2 * -2.4 = </a:t>
            </a:r>
            <a:r>
              <a:rPr lang="en-US" dirty="0"/>
              <a:t>1.92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W’ = W -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 x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Subtitle 2">
                <a:extLst>
                  <a:ext uri="{FF2B5EF4-FFF2-40B4-BE49-F238E27FC236}">
                    <a16:creationId xmlns:a16="http://schemas.microsoft.com/office/drawing/2014/main" id="{9E93086A-1B99-45DA-ACAB-FC7AF1CF7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38" y="2713556"/>
                <a:ext cx="8222594" cy="190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26FB8713-1A34-42EF-9F9F-9BD19BA24AB4}"/>
              </a:ext>
            </a:extLst>
          </p:cNvPr>
          <p:cNvSpPr txBox="1">
            <a:spLocks/>
          </p:cNvSpPr>
          <p:nvPr/>
        </p:nvSpPr>
        <p:spPr>
          <a:xfrm>
            <a:off x="2269440" y="510587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:     1.92 – 0.9 * 2 * 1.92 = </a:t>
            </a:r>
            <a:r>
              <a:rPr lang="en-US" dirty="0"/>
              <a:t>-1.536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C94557D-3A3F-4EDC-8079-0F1D7E2A1BCB}"/>
              </a:ext>
            </a:extLst>
          </p:cNvPr>
          <p:cNvSpPr txBox="1">
            <a:spLocks/>
          </p:cNvSpPr>
          <p:nvPr/>
        </p:nvSpPr>
        <p:spPr>
          <a:xfrm>
            <a:off x="2269440" y="5645422"/>
            <a:ext cx="9485779" cy="4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mk-M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Епоха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:      -1.536 – 0.3 * 2 *-1.536 = 1.228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D44F56-86E1-4F88-B321-907AF653A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950" y="3128587"/>
            <a:ext cx="3825763" cy="291957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C050BB5-8BF6-4258-A526-EE788960EFF3}"/>
              </a:ext>
            </a:extLst>
          </p:cNvPr>
          <p:cNvSpPr/>
          <p:nvPr/>
        </p:nvSpPr>
        <p:spPr>
          <a:xfrm>
            <a:off x="11083925" y="4198474"/>
            <a:ext cx="159254" cy="15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FF198-E3EC-4A7E-BB62-016CFEA069CF}"/>
              </a:ext>
            </a:extLst>
          </p:cNvPr>
          <p:cNvSpPr txBox="1"/>
          <p:nvPr/>
        </p:nvSpPr>
        <p:spPr>
          <a:xfrm>
            <a:off x="10996392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A30111-D019-4366-94EA-CE55B80080B5}"/>
                  </a:ext>
                </a:extLst>
              </p:cNvPr>
              <p:cNvSpPr txBox="1"/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=6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A30111-D019-4366-94EA-CE55B8008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179" y="4172385"/>
                <a:ext cx="512040" cy="329899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12ABDE7-7AC2-4CF4-9B09-00B4FA70F0BB}"/>
              </a:ext>
            </a:extLst>
          </p:cNvPr>
          <p:cNvSpPr txBox="1"/>
          <p:nvPr/>
        </p:nvSpPr>
        <p:spPr>
          <a:xfrm>
            <a:off x="10698289" y="5774071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5D316E-AE79-47CA-B53F-927DFF41714D}"/>
                  </a:ext>
                </a:extLst>
              </p:cNvPr>
              <p:cNvSpPr txBox="1"/>
              <p:nvPr/>
            </p:nvSpPr>
            <p:spPr>
              <a:xfrm>
                <a:off x="8667750" y="5119646"/>
                <a:ext cx="786622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</a:t>
                </a:r>
                <a:r>
                  <a:rPr lang="mk-MK" sz="1050" dirty="0"/>
                  <a:t>-</a:t>
                </a:r>
                <a:r>
                  <a:rPr lang="en-US" sz="1050" dirty="0"/>
                  <a:t>4.8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5D316E-AE79-47CA-B53F-927DFF41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50" y="5119646"/>
                <a:ext cx="786622" cy="329899"/>
              </a:xfrm>
              <a:prstGeom prst="rect">
                <a:avLst/>
              </a:prstGeom>
              <a:blipFill>
                <a:blip r:embed="rId9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EA797D-4C96-412D-8D8C-829D63152A59}"/>
              </a:ext>
            </a:extLst>
          </p:cNvPr>
          <p:cNvSpPr txBox="1"/>
          <p:nvPr/>
        </p:nvSpPr>
        <p:spPr>
          <a:xfrm>
            <a:off x="10313009" y="5782342"/>
            <a:ext cx="444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BDDAB6-E19A-4613-A62B-3E6986636C89}"/>
                  </a:ext>
                </a:extLst>
              </p:cNvPr>
              <p:cNvSpPr txBox="1"/>
              <p:nvPr/>
            </p:nvSpPr>
            <p:spPr>
              <a:xfrm>
                <a:off x="10713185" y="5379111"/>
                <a:ext cx="707920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 3.84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BDDAB6-E19A-4613-A62B-3E698663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185" y="5379111"/>
                <a:ext cx="707920" cy="329899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C84BE3-CAD7-4DF5-A6CC-AFB9E57AC921}"/>
                  </a:ext>
                </a:extLst>
              </p:cNvPr>
              <p:cNvSpPr txBox="1"/>
              <p:nvPr/>
            </p:nvSpPr>
            <p:spPr>
              <a:xfrm>
                <a:off x="8902298" y="5512306"/>
                <a:ext cx="798281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</a:t>
                </a:r>
                <a:r>
                  <a:rPr lang="mk-MK" sz="1050" dirty="0"/>
                  <a:t>-</a:t>
                </a:r>
                <a:r>
                  <a:rPr lang="en-US" sz="1050" dirty="0"/>
                  <a:t>3.072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C84BE3-CAD7-4DF5-A6CC-AFB9E57A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298" y="5512306"/>
                <a:ext cx="798281" cy="329899"/>
              </a:xfrm>
              <a:prstGeom prst="rect">
                <a:avLst/>
              </a:prstGeom>
              <a:blipFill>
                <a:blip r:embed="rId1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6D829-2068-4FE0-A289-263A846FD82E}"/>
                  </a:ext>
                </a:extLst>
              </p:cNvPr>
              <p:cNvSpPr txBox="1"/>
              <p:nvPr/>
            </p:nvSpPr>
            <p:spPr>
              <a:xfrm>
                <a:off x="10525940" y="5491949"/>
                <a:ext cx="940904" cy="329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050" dirty="0"/>
                  <a:t> =2.456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46D829-2068-4FE0-A289-263A846FD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940" y="5491949"/>
                <a:ext cx="940904" cy="329899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3 0.00695 L -0.00743 0.00695 L -0.01029 0.01366 C -0.01081 0.01505 -0.01133 0.01644 -0.01185 0.01783 C -0.01211 0.01852 -0.01211 0.01968 -0.01263 0.01991 L -0.01368 0.0206 C -0.01393 0.0213 -0.01381 0.02222 -0.0142 0.02269 C -0.01485 0.02408 -0.01653 0.02546 -0.01653 0.02546 C -0.01679 0.02616 -0.01692 0.02708 -0.01732 0.02755 C -0.01835 0.03009 -0.01915 0.03056 -0.0207 0.03241 L -0.022 0.0338 C -0.02227 0.03449 -0.02239 0.03542 -0.02278 0.03588 C -0.02305 0.03658 -0.02356 0.03681 -0.02382 0.03727 C -0.02434 0.03796 -0.0246 0.03889 -0.02513 0.03935 C -0.02552 0.04028 -0.02605 0.04097 -0.02669 0.04144 C -0.02695 0.04213 -0.02747 0.04236 -0.02773 0.04283 C -0.0302 0.04653 -0.02838 0.04514 -0.03059 0.0463 C -0.03255 0.05162 -0.02981 0.0456 -0.03294 0.04908 C -0.03645 0.05324 -0.03098 0.04977 -0.03476 0.05185 C -0.03997 0.0588 -0.03372 0.05093 -0.03763 0.05463 C -0.03842 0.05556 -0.03907 0.05671 -0.03997 0.05741 L -0.0431 0.06019 C -0.04362 0.06065 -0.04415 0.06111 -0.04466 0.06158 C -0.04596 0.06343 -0.04713 0.06482 -0.04882 0.06574 L -0.05013 0.06644 C -0.0513 0.06783 -0.05143 0.06829 -0.05273 0.06921 C -0.05313 0.06968 -0.05364 0.06968 -0.05403 0.06991 C -0.05442 0.07037 -0.05468 0.07107 -0.05508 0.0713 C -0.05559 0.07176 -0.05625 0.07176 -0.05664 0.07199 C -0.05717 0.07222 -0.05755 0.07245 -0.05794 0.07269 C -0.06067 0.075 -0.05808 0.07361 -0.06107 0.07477 C -0.06133 0.07523 -0.06172 0.07593 -0.06211 0.07616 C -0.06263 0.07662 -0.06328 0.07662 -0.06367 0.07685 C -0.0642 0.07708 -0.06445 0.07732 -0.06497 0.07755 C -0.06615 0.07894 -0.06628 0.0794 -0.06757 0.08033 C -0.06796 0.08079 -0.06848 0.08079 -0.06888 0.08102 C -0.06928 0.08148 -0.06953 0.08218 -0.06992 0.08241 C -0.07096 0.0831 -0.07213 0.08333 -0.07305 0.0838 C -0.07357 0.08403 -0.07395 0.08426 -0.07435 0.08449 C -0.07499 0.08495 -0.07552 0.08565 -0.07618 0.08588 C -0.07682 0.08634 -0.0776 0.08634 -0.07826 0.08658 C -0.07877 0.08681 -0.0793 0.08704 -0.07982 0.08727 C -0.08033 0.08773 -0.08072 0.08843 -0.08138 0.08866 C -0.0823 0.08935 -0.0845 0.09005 -0.0845 0.09005 C -0.08658 0.09283 -0.08477 0.09097 -0.08867 0.09283 C -0.09011 0.09352 -0.09167 0.09445 -0.0931 0.09491 C -0.09362 0.09514 -0.0944 0.09537 -0.09492 0.0956 C -0.09557 0.09583 -0.09596 0.09607 -0.09648 0.0963 C -0.09778 0.09676 -0.09922 0.09722 -0.1004 0.09769 L -0.10508 0.09977 C -0.1056 0.1 -0.10625 0.10023 -0.10665 0.10046 C -0.10951 0.10208 -0.10599 0.10023 -0.10951 0.10185 C -0.1099 0.10208 -0.11016 0.10232 -0.11055 0.10255 C -0.11107 0.10278 -0.11172 0.10301 -0.11211 0.10324 C -0.11264 0.10347 -0.1129 0.1037 -0.11342 0.10394 C -0.11381 0.10417 -0.11446 0.1044 -0.11498 0.10463 C -0.11576 0.10509 -0.11641 0.10579 -0.11732 0.10602 L -0.11967 0.10671 C -0.12227 0.10833 -0.11902 0.10648 -0.12279 0.1081 C -0.12318 0.10833 -0.12344 0.1088 -0.12383 0.1088 C -0.12514 0.10949 -0.12644 0.10972 -0.12774 0.11019 C -0.12852 0.11042 -0.12917 0.11065 -0.12982 0.11088 C -0.13125 0.11181 -0.13217 0.1125 -0.13373 0.11296 C -0.13438 0.1132 -0.13529 0.11343 -0.13607 0.11366 C -0.13881 0.11482 -0.13633 0.11412 -0.13946 0.11505 C -0.14128 0.11551 -0.14493 0.11644 -0.14493 0.11644 C -0.1461 0.11713 -0.14688 0.11759 -0.14805 0.11783 C -0.14883 0.11806 -0.14961 0.11783 -0.1504 0.11783 " pathEditMode="relative" ptsTypes="AAAAAAAAAAAAAAAAAAAAAAAAAAAAAAAAAAAAAAAAAAAAAAAAAAAAAAAAAAAAAAAAAAAA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0.11898 L -0.15 0.11898 L -0.1448 0.12176 C -0.14323 0.12245 -0.14167 0.12361 -0.14011 0.12454 L -0.13698 0.12639 C -0.13646 0.12662 -0.13594 0.12685 -0.13542 0.12732 C -0.1336 0.12894 -0.1336 0.12917 -0.13178 0.13009 C -0.13112 0.13033 -0.13047 0.13056 -0.12969 0.13102 C -0.12852 0.13148 -0.12735 0.13218 -0.12605 0.13287 C -0.12318 0.13403 -0.12409 0.1331 -0.12136 0.13472 C -0.12032 0.13519 -0.11928 0.13588 -0.11823 0.13658 L -0.11355 0.13935 L -0.11198 0.14028 C -0.11146 0.14051 -0.11107 0.14097 -0.11042 0.1412 L -0.10834 0.14213 C -0.10782 0.14259 -0.10743 0.14352 -0.10678 0.14398 C -0.10599 0.14468 -0.10404 0.14537 -0.10313 0.14583 C -0.10209 0.1463 -0.10118 0.14722 -0.09999 0.14769 C -0.09935 0.14792 -0.0987 0.14815 -0.09791 0.14861 C -0.0974 0.14884 -0.097 0.14931 -0.09635 0.14954 C -0.09557 0.14977 -0.09467 0.15 -0.09374 0.15046 C -0.09323 0.1507 -0.09283 0.15116 -0.09218 0.15139 C -0.08658 0.15417 -0.08984 0.15232 -0.08542 0.15417 C -0.08477 0.1544 -0.08412 0.15463 -0.08333 0.15509 C -0.0823 0.15556 -0.08138 0.15648 -0.08021 0.15695 C -0.07408 0.1588 -0.07968 0.15695 -0.07499 0.1588 C -0.07422 0.15903 -0.0733 0.15926 -0.0724 0.15972 C -0.07187 0.15995 -0.07148 0.16042 -0.07083 0.16065 C -0.07018 0.16088 -0.06953 0.16111 -0.06874 0.16158 C -0.0677 0.16204 -0.06679 0.16296 -0.06562 0.16343 C -0.06433 0.16412 -0.06289 0.16482 -0.06145 0.16528 C -0.06067 0.16551 -0.05976 0.16574 -0.05885 0.1662 C -0.05833 0.16644 -0.05794 0.16713 -0.0573 0.16713 C -0.05299 0.16736 -0.04869 0.16713 -0.04427 0.16713 " pathEditMode="relative" ptsTypes="AAAAAAAAAAAAAAAAAAAAAAAAAAAAAAAAAA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0.16898 L -0.0474 0.16898 C -0.04857 0.16968 -0.0496 0.17083 -0.05078 0.17153 C -0.05169 0.17222 -0.0526 0.17222 -0.05338 0.17245 L -0.05468 0.17292 L -0.05859 0.17431 C -0.05912 0.17477 -0.05963 0.175 -0.06015 0.17523 C -0.06093 0.1757 -0.06184 0.17593 -0.0625 0.17616 C -0.06302 0.17639 -0.06342 0.17708 -0.0638 0.17708 C -0.06562 0.17778 -0.06928 0.17801 -0.06928 0.17801 C -0.07605 0.18056 -0.0677 0.17778 -0.07473 0.1794 C -0.07513 0.17963 -0.07527 0.17986 -0.07552 0.17986 C -0.07657 0.18033 -0.07773 0.18056 -0.07865 0.18079 C -0.07917 0.18102 -0.07955 0.18125 -0.07994 0.18125 L -0.08723 0.18357 C -0.08867 0.18403 -0.09011 0.18472 -0.0914 0.18495 L -0.09583 0.18588 C -0.09635 0.18611 -0.09674 0.18634 -0.09713 0.18634 C -0.09791 0.18658 -0.09882 0.18681 -0.09948 0.18681 C -0.10027 0.18704 -0.10092 0.18727 -0.10157 0.18727 C -0.10287 0.1875 -0.10404 0.18773 -0.10521 0.18773 C -0.10665 0.18796 -0.10886 0.18843 -0.11016 0.18866 C -0.11264 0.18982 -0.11029 0.18889 -0.11485 0.18958 C -0.11993 0.19051 -0.11446 0.18982 -0.11771 0.19051 C -0.11849 0.19074 -0.11941 0.19097 -0.12006 0.19097 C -0.12266 0.19167 -0.12149 0.19144 -0.12318 0.19144 " pathEditMode="relative" ptsTypes="AAAAAAAAAAAAAAAAAAAAAAAAAA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36 0.19074 L -0.12136 0.19074 C -0.12058 0.19097 -0.11967 0.1912 -0.11875 0.19167 C -0.11849 0.19167 -0.1181 0.19236 -0.11771 0.19259 C -0.11732 0.19283 -0.11693 0.19283 -0.11641 0.19306 C -0.11602 0.19329 -0.11563 0.19352 -0.11511 0.19398 C -0.11472 0.19398 -0.11433 0.19421 -0.11381 0.19445 C -0.11094 0.19537 -0.11563 0.19398 -0.11042 0.19537 C -0.11003 0.19537 -0.10964 0.1956 -0.10912 0.19583 C -0.10886 0.19583 -0.10873 0.19607 -0.10834 0.1963 C -0.10769 0.1963 -0.10704 0.19653 -0.10625 0.19676 C -0.10248 0.19769 -0.10756 0.19653 -0.10443 0.19769 C -0.10391 0.19769 -0.10326 0.19792 -0.10261 0.19815 C -0.09948 0.19884 -0.103 0.19815 -0.09895 0.19908 L -0.0823 0.19861 C -0.08098 0.19838 -0.07968 0.19838 -0.07838 0.19815 C -0.07735 0.19792 -0.07643 0.19722 -0.07527 0.19722 C -0.06588 0.19514 -0.07748 0.19769 -0.07162 0.1963 C -0.07096 0.19607 -0.07006 0.19583 -0.06928 0.19583 C -0.06874 0.1956 -0.06835 0.19537 -0.0677 0.19537 C -0.0655 0.19491 -0.06302 0.19491 -0.06067 0.19491 C -0.05937 0.19445 -0.05794 0.19468 -0.05652 0.19398 C -0.05559 0.19329 -0.05612 0.19352 -0.0552 0.19352 " pathEditMode="relative" ptsTypes="AAAAAAAAAAAAAAAAAAAAAAA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  <p:bldP spid="17" grpId="0"/>
      <p:bldP spid="19" grpId="0" animBg="1"/>
      <p:bldP spid="19" grpId="1" animBg="1"/>
      <p:bldP spid="19" grpId="2" animBg="1"/>
      <p:bldP spid="19" grpId="3" animBg="1"/>
      <p:bldP spid="19" grpId="4" animBg="1"/>
      <p:bldP spid="20" grpId="0"/>
      <p:bldP spid="21" grpId="0"/>
      <p:bldP spid="21" grpId="1"/>
      <p:bldP spid="22" grpId="0"/>
      <p:bldP spid="23" grpId="0"/>
      <p:bldP spid="23" grpId="1"/>
      <p:bldP spid="24" grpId="0"/>
      <p:bldP spid="25" grpId="0"/>
      <p:bldP spid="25" grpId="1"/>
      <p:bldP spid="26" grpId="0"/>
      <p:bldP spid="26" grpId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357411EE-BB12-48A7-8A0D-DC55040BF103}"/>
              </a:ext>
            </a:extLst>
          </p:cNvPr>
          <p:cNvSpPr txBox="1"/>
          <p:nvPr/>
        </p:nvSpPr>
        <p:spPr>
          <a:xfrm>
            <a:off x="917857" y="4394811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74EA7"/>
                </a:solidFill>
              </a:rPr>
              <a:t>Ko</a:t>
            </a:r>
            <a:r>
              <a:rPr lang="mk-MK" sz="2800" b="1" dirty="0">
                <a:solidFill>
                  <a:srgbClr val="674EA7"/>
                </a:solidFill>
              </a:rPr>
              <a:t>нволуциски невронски мрежи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6" name="Google Shape;238;p18">
            <a:extLst>
              <a:ext uri="{FF2B5EF4-FFF2-40B4-BE49-F238E27FC236}">
                <a16:creationId xmlns:a16="http://schemas.microsoft.com/office/drawing/2014/main" id="{E6325E45-ECB1-44E4-A009-20258BA597E3}"/>
              </a:ext>
            </a:extLst>
          </p:cNvPr>
          <p:cNvSpPr txBox="1"/>
          <p:nvPr/>
        </p:nvSpPr>
        <p:spPr>
          <a:xfrm>
            <a:off x="917857" y="5260275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Практична примена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0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8746" y="2418657"/>
            <a:ext cx="519444" cy="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0697" y="82625"/>
            <a:ext cx="234334" cy="2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510" y="5677814"/>
            <a:ext cx="794461" cy="6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7873" y="1172773"/>
            <a:ext cx="484520" cy="3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052" y="5136396"/>
            <a:ext cx="362353" cy="28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-2449286" y="-2971801"/>
            <a:ext cx="4619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>
              <a:buClr>
                <a:srgbClr val="000000"/>
              </a:buClr>
              <a:buSzPts val="7000"/>
            </a:pP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08401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>
                <a:solidFill>
                  <a:srgbClr val="674EA7"/>
                </a:solidFill>
              </a:rPr>
              <a:t>“Overshooting” </a:t>
            </a:r>
            <a:r>
              <a:rPr lang="mk-MK" sz="4000" b="1" dirty="0">
                <a:solidFill>
                  <a:srgbClr val="674EA7"/>
                </a:solidFill>
              </a:rPr>
              <a:t>Пример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98C9B-9D90-4F89-B7DF-A6A5AF0DA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862" y="1225542"/>
            <a:ext cx="6010275" cy="46005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AEE356-B17B-4ABA-9D74-8BDBA3D1E852}"/>
              </a:ext>
            </a:extLst>
          </p:cNvPr>
          <p:cNvSpPr/>
          <p:nvPr/>
        </p:nvSpPr>
        <p:spPr>
          <a:xfrm>
            <a:off x="8912571" y="2871156"/>
            <a:ext cx="188566" cy="15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FB09E5-D768-40F8-8E14-E6A09A3709C3}"/>
              </a:ext>
            </a:extLst>
          </p:cNvPr>
          <p:cNvSpPr/>
          <p:nvPr/>
        </p:nvSpPr>
        <p:spPr>
          <a:xfrm>
            <a:off x="7904859" y="5438539"/>
            <a:ext cx="604897" cy="5754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3805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00209 L 0.00378 0.00232 L -0.04935 0.00093 C -0.05156 0.0007 -0.05351 -0.00092 -0.0556 -0.00139 C -0.05794 -0.00162 -0.06028 -0.00185 -0.0625 -0.00254 C -0.06693 -0.00347 -0.07135 -0.00393 -0.07565 -0.00578 C -0.09023 -0.01227 -0.08073 -0.00833 -0.09193 -0.0125 C -0.09583 -0.01389 -0.09987 -0.01481 -0.10377 -0.0169 C -0.11302 -0.02176 -0.1069 -0.01898 -0.11627 -0.02245 C -0.1181 -0.02315 -0.12005 -0.02407 -0.12187 -0.02477 C -0.1237 -0.02523 -0.12565 -0.02523 -0.12747 -0.02569 C -0.12943 -0.02639 -0.13125 -0.02731 -0.13307 -0.02801 C -0.13476 -0.02847 -0.13646 -0.02847 -0.13815 -0.02916 C -0.13997 -0.02963 -0.14193 -0.03078 -0.14375 -0.03125 C -0.14518 -0.03171 -0.15312 -0.03333 -0.15443 -0.03356 C -0.15768 -0.03495 -0.16094 -0.03727 -0.16432 -0.03796 L -0.175 -0.04028 C -0.17695 -0.04074 -0.17877 -0.0419 -0.1806 -0.04236 C -0.18229 -0.04282 -0.18398 -0.04305 -0.18568 -0.04352 C -0.1875 -0.04421 -0.18932 -0.04514 -0.19127 -0.04583 C -0.1931 -0.04629 -0.19505 -0.04629 -0.19687 -0.04676 C -0.21185 -0.05139 -0.19323 -0.04722 -0.20807 -0.05023 C -0.20976 -0.05092 -0.21146 -0.05185 -0.21315 -0.05231 C -0.21497 -0.05301 -0.21693 -0.05278 -0.21875 -0.05347 C -0.2207 -0.05416 -0.22239 -0.05602 -0.22435 -0.05694 C -0.22643 -0.05764 -0.22851 -0.0574 -0.2306 -0.05787 C -0.23268 -0.05856 -0.23476 -0.05949 -0.23685 -0.06018 L -0.2487 -0.06458 C -0.25065 -0.06528 -0.25247 -0.0662 -0.25429 -0.0669 C -0.25638 -0.06736 -0.25846 -0.06759 -0.26054 -0.06805 L -0.26627 -0.07014 C -0.26927 -0.07153 -0.27383 -0.07361 -0.27682 -0.07453 C -0.27877 -0.07523 -0.2806 -0.07523 -0.28242 -0.07569 C -0.28437 -0.07615 -0.2862 -0.07731 -0.28815 -0.07801 C -0.29036 -0.0787 -0.29271 -0.0794 -0.29492 -0.08009 C -0.29687 -0.08078 -0.2987 -0.08194 -0.30065 -0.0824 C -0.30286 -0.08287 -0.30521 -0.0831 -0.30742 -0.08356 C -0.31159 -0.08495 -0.31575 -0.08703 -0.31992 -0.08796 C -0.32187 -0.08819 -0.3237 -0.08842 -0.32565 -0.08912 C -0.32747 -0.08958 -0.32929 -0.09074 -0.33125 -0.0912 C -0.33346 -0.0919 -0.33828 -0.09259 -0.34062 -0.09352 C -0.34206 -0.09398 -0.34349 -0.09514 -0.34492 -0.0956 C -0.34739 -0.09653 -0.35 -0.09699 -0.35247 -0.09791 L -0.3556 -0.09907 C -0.35859 -0.1 -0.35963 -0.1 -0.3625 -0.10115 C -0.36419 -0.10185 -0.36575 -0.10278 -0.36745 -0.10347 C -0.36836 -0.1037 -0.36914 -0.10416 -0.36992 -0.10463 C -0.372 -0.10578 -0.37122 -0.10555 -0.37239 -0.10555 " pathEditMode="relative" rAng="0" ptsTypes="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15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057 -0.10463 L -0.37057 -0.1044 C -0.36836 -0.10208 -0.36627 -0.09838 -0.3638 -0.09699 C -0.3513 -0.08958 -0.36666 -0.09907 -0.35755 -0.09259 C -0.35625 -0.09166 -0.35495 -0.0912 -0.35377 -0.09028 C -0.3526 -0.08935 -0.35169 -0.08796 -0.35065 -0.08703 C -0.34987 -0.08611 -0.34896 -0.08541 -0.34818 -0.08472 C -0.34609 -0.0831 -0.34388 -0.08217 -0.34193 -0.08032 C -0.34101 -0.07963 -0.34023 -0.07847 -0.33932 -0.07801 C -0.33815 -0.07731 -0.33685 -0.07754 -0.33568 -0.07685 C -0.33437 -0.07639 -0.3332 -0.07546 -0.3319 -0.07477 C -0.33047 -0.07384 -0.32903 -0.07315 -0.32747 -0.07245 C -0.3263 -0.07199 -0.325 -0.07176 -0.3237 -0.07129 C -0.32161 -0.0706 -0.31953 -0.0699 -0.31745 -0.06921 C -0.3164 -0.06875 -0.31549 -0.06828 -0.31432 -0.06805 L -0.30872 -0.0669 C -0.30716 -0.0662 -0.30273 -0.06412 -0.30065 -0.06365 C -0.29544 -0.06227 -0.29023 -0.06203 -0.28502 -0.06134 C -0.26836 -0.05903 -0.29062 -0.06134 -0.26497 -0.05903 C -0.26172 -0.06041 -0.26289 -0.06018 -0.2612 -0.06018 " pathEditMode="relative" rAng="0" ptsTypes="AAAAAAAAAAAAAAAAAA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54 -0.05903 L -0.26054 -0.05879 C -0.26224 -0.0581 -0.26393 -0.05717 -0.26562 -0.05578 C -0.26627 -0.05532 -0.26679 -0.05416 -0.26745 -0.05347 C -0.26823 -0.05278 -0.26914 -0.05208 -0.26992 -0.05139 C -0.27057 -0.05092 -0.27122 -0.05069 -0.27187 -0.05023 C -0.27396 -0.04884 -0.27591 -0.04653 -0.27812 -0.04583 C -0.27916 -0.04537 -0.28021 -0.04514 -0.28125 -0.04467 C -0.28229 -0.04421 -0.2832 -0.04305 -0.28437 -0.04236 C -0.28554 -0.0419 -0.28685 -0.04166 -0.28815 -0.04143 C -0.29713 -0.03842 -0.28385 -0.04236 -0.29557 -0.03912 C -0.30651 -0.03611 -0.28867 -0.04051 -0.30677 -0.0368 C -0.30807 -0.03657 -0.30937 -0.03588 -0.31054 -0.03588 C -0.31393 -0.03518 -0.31719 -0.03495 -0.32057 -0.03472 C -0.325 -0.03194 -0.3194 -0.03518 -0.325 -0.0324 C -0.32552 -0.03217 -0.32617 -0.03171 -0.32682 -0.03125 C -0.32786 -0.03078 -0.3289 -0.03078 -0.32995 -0.03032 C -0.33346 -0.0287 -0.33008 -0.02916 -0.33424 -0.02916 " pathEditMode="relative" rAng="0" ptsTypes="AAAAAAAAAA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5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112 -0.03125 L -0.33112 -0.03102 C -0.32956 -0.03032 -0.32786 -0.02916 -0.32617 -0.02801 C -0.32487 -0.02708 -0.32383 -0.02546 -0.32239 -0.02453 C -0.32122 -0.02384 -0.31992 -0.02384 -0.31875 -0.02361 C -0.31771 -0.02315 -0.31666 -0.02291 -0.31562 -0.02245 C -0.31497 -0.02222 -0.31432 -0.02153 -0.31367 -0.02129 C -0.31224 -0.0206 -0.3095 -0.01944 -0.30807 -0.01898 C -0.30638 -0.01852 -0.30482 -0.01828 -0.30312 -0.01782 L -0.2987 -0.0169 C -0.29596 -0.01597 -0.29271 -0.01481 -0.28997 -0.01458 C -0.28776 -0.01435 -0.28541 -0.01458 -0.28307 -0.01458 " pathEditMode="relative" rAng="0" ptsTypes="AAAAAA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77 -0.01458 L -0.31497 -0.005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32 -0.00555 L -0.29987 0.0020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BC6FE341-38C0-4530-BCB0-91CC10F13BFA}"/>
              </a:ext>
            </a:extLst>
          </p:cNvPr>
          <p:cNvSpPr txBox="1"/>
          <p:nvPr/>
        </p:nvSpPr>
        <p:spPr>
          <a:xfrm>
            <a:off x="572187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Избор на рата на учење 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sp>
        <p:nvSpPr>
          <p:cNvPr id="3" name="Google Shape;238;p18">
            <a:extLst>
              <a:ext uri="{FF2B5EF4-FFF2-40B4-BE49-F238E27FC236}">
                <a16:creationId xmlns:a16="http://schemas.microsoft.com/office/drawing/2014/main" id="{57D9220E-699A-4C92-BEA7-8C8AE3D5C3AA}"/>
              </a:ext>
            </a:extLst>
          </p:cNvPr>
          <p:cNvSpPr txBox="1"/>
          <p:nvPr/>
        </p:nvSpPr>
        <p:spPr>
          <a:xfrm>
            <a:off x="-862863" y="1924515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>
                <a:solidFill>
                  <a:srgbClr val="674EA7"/>
                </a:solidFill>
              </a:rPr>
              <a:t>- </a:t>
            </a:r>
            <a:r>
              <a:rPr lang="mk-MK" sz="4000" b="1" dirty="0">
                <a:solidFill>
                  <a:srgbClr val="674EA7"/>
                </a:solidFill>
              </a:rPr>
              <a:t>Нагодување со искуство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5DED5386-3511-415D-A004-350C80DF104A}"/>
              </a:ext>
            </a:extLst>
          </p:cNvPr>
          <p:cNvSpPr txBox="1"/>
          <p:nvPr/>
        </p:nvSpPr>
        <p:spPr>
          <a:xfrm>
            <a:off x="1514731" y="3229697"/>
            <a:ext cx="10574400" cy="25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Методи</a:t>
            </a:r>
            <a:r>
              <a:rPr lang="en-US" sz="4000" b="1" dirty="0">
                <a:solidFill>
                  <a:srgbClr val="674EA7"/>
                </a:solidFill>
              </a:rPr>
              <a:t> :</a:t>
            </a:r>
            <a:r>
              <a:rPr lang="mk-MK" sz="4000" b="1" dirty="0">
                <a:solidFill>
                  <a:srgbClr val="674EA7"/>
                </a:solidFill>
              </a:rPr>
              <a:t> </a:t>
            </a:r>
            <a:endParaRPr lang="en-US" sz="4000" b="1" dirty="0">
              <a:solidFill>
                <a:srgbClr val="674EA7"/>
              </a:solidFill>
            </a:endParaRPr>
          </a:p>
          <a:p>
            <a:pPr marL="571500" indent="-571500">
              <a:buClr>
                <a:srgbClr val="000000"/>
              </a:buClr>
              <a:buSzPts val="1800"/>
              <a:buFontTx/>
              <a:buChar char="-"/>
            </a:pPr>
            <a:r>
              <a:rPr lang="en-US" sz="4000" b="1" dirty="0">
                <a:solidFill>
                  <a:srgbClr val="674EA7"/>
                </a:solidFill>
              </a:rPr>
              <a:t>Grid Search</a:t>
            </a:r>
          </a:p>
          <a:p>
            <a:pPr marL="571500" indent="-571500">
              <a:buClr>
                <a:srgbClr val="000000"/>
              </a:buClr>
              <a:buSzPts val="1800"/>
              <a:buFontTx/>
              <a:buChar char="-"/>
            </a:pPr>
            <a:r>
              <a:rPr lang="en-US" sz="4000" b="1" dirty="0">
                <a:solidFill>
                  <a:srgbClr val="674EA7"/>
                </a:solidFill>
              </a:rPr>
              <a:t>Cyclic Learning Rate</a:t>
            </a:r>
          </a:p>
          <a:p>
            <a:pPr marL="571500" indent="-571500">
              <a:buClr>
                <a:srgbClr val="000000"/>
              </a:buClr>
              <a:buSzPts val="1800"/>
              <a:buFontTx/>
              <a:buChar char="-"/>
            </a:pPr>
            <a:r>
              <a:rPr lang="en-US" sz="4000" b="1" dirty="0">
                <a:solidFill>
                  <a:srgbClr val="674EA7"/>
                </a:solidFill>
              </a:rPr>
              <a:t>Rate Decay</a:t>
            </a:r>
          </a:p>
          <a:p>
            <a:pPr marL="571500" indent="-571500" algn="ctr">
              <a:buClr>
                <a:srgbClr val="000000"/>
              </a:buClr>
              <a:buSzPts val="1800"/>
              <a:buFontTx/>
              <a:buChar char="-"/>
            </a:pP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3600" b="1" dirty="0">
                <a:solidFill>
                  <a:srgbClr val="9900FF"/>
                </a:solidFill>
              </a:rPr>
              <a:t> </a:t>
            </a:r>
            <a:endParaRPr sz="3600" b="1" dirty="0">
              <a:solidFill>
                <a:srgbClr val="9900FF"/>
              </a:solidFill>
            </a:endParaRPr>
          </a:p>
        </p:txBody>
      </p:sp>
      <p:sp>
        <p:nvSpPr>
          <p:cNvPr id="6" name="Google Shape;238;p18">
            <a:extLst>
              <a:ext uri="{FF2B5EF4-FFF2-40B4-BE49-F238E27FC236}">
                <a16:creationId xmlns:a16="http://schemas.microsoft.com/office/drawing/2014/main" id="{9119F6D6-5FBE-4707-898D-E292E268D360}"/>
              </a:ext>
            </a:extLst>
          </p:cNvPr>
          <p:cNvSpPr txBox="1"/>
          <p:nvPr/>
        </p:nvSpPr>
        <p:spPr>
          <a:xfrm>
            <a:off x="-2242458" y="4582156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9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79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357411EE-BB12-48A7-8A0D-DC55040BF103}"/>
              </a:ext>
            </a:extLst>
          </p:cNvPr>
          <p:cNvSpPr txBox="1"/>
          <p:nvPr/>
        </p:nvSpPr>
        <p:spPr>
          <a:xfrm>
            <a:off x="917857" y="4394811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74EA7"/>
                </a:solidFill>
              </a:rPr>
              <a:t>Ko</a:t>
            </a:r>
            <a:r>
              <a:rPr lang="mk-MK" sz="2800" b="1" dirty="0">
                <a:solidFill>
                  <a:srgbClr val="674EA7"/>
                </a:solidFill>
              </a:rPr>
              <a:t>нволуциски невронски мрежи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15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BC6FE341-38C0-4530-BCB0-91CC10F13BFA}"/>
              </a:ext>
            </a:extLst>
          </p:cNvPr>
          <p:cNvSpPr txBox="1"/>
          <p:nvPr/>
        </p:nvSpPr>
        <p:spPr>
          <a:xfrm>
            <a:off x="572494" y="472008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Дигитална репрезентација на пикс</a:t>
            </a:r>
            <a:r>
              <a:rPr lang="en-US" sz="4000" b="1" dirty="0">
                <a:solidFill>
                  <a:srgbClr val="674EA7"/>
                </a:solidFill>
              </a:rPr>
              <a:t>e</a:t>
            </a:r>
            <a:r>
              <a:rPr lang="mk-MK" sz="4000" b="1" dirty="0">
                <a:solidFill>
                  <a:srgbClr val="674EA7"/>
                </a:solidFill>
              </a:rPr>
              <a:t>ли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5C479-8C10-48A0-BA5C-817E5854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22" y="3429000"/>
            <a:ext cx="310378" cy="3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72F83-E011-4D6D-AE5D-8B170391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22" y="3429000"/>
            <a:ext cx="310378" cy="31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5C479-8C10-48A0-BA5C-817E5854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332" y="1225542"/>
            <a:ext cx="4818957" cy="4865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4786B-5754-48F0-AD7B-0C7D4E9E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44" y="1225542"/>
            <a:ext cx="80962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59D84-2A31-47EB-9242-F4CB0A22B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919" y="2551223"/>
            <a:ext cx="80962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CEB60-DCB9-4832-91D2-6D22CD90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969" y="3946005"/>
            <a:ext cx="800100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00A31-8F16-4DFA-B1A2-5B0107C89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444" y="5290736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ED87835B-0989-4FE8-B98F-26CC508F8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73" y="1225550"/>
            <a:ext cx="5875867" cy="4406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F2C674-CD99-4A92-A566-B383B18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3" y="2530160"/>
            <a:ext cx="1786082" cy="1797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4B1F1-B6C3-4661-ABE2-21694D08D163}"/>
              </a:ext>
            </a:extLst>
          </p:cNvPr>
          <p:cNvSpPr txBox="1"/>
          <p:nvPr/>
        </p:nvSpPr>
        <p:spPr>
          <a:xfrm>
            <a:off x="4124634" y="3026899"/>
            <a:ext cx="655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*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0116DBBB-860B-477A-A656-7BC6CE47DA1C}"/>
              </a:ext>
            </a:extLst>
          </p:cNvPr>
          <p:cNvSpPr txBox="1"/>
          <p:nvPr/>
        </p:nvSpPr>
        <p:spPr>
          <a:xfrm>
            <a:off x="408108" y="143235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Конволуциска операција на слика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9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645D37C0-E393-4BFE-A78A-D7DAD5D4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2" y="1228494"/>
            <a:ext cx="5875867" cy="440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87835B-0989-4FE8-B98F-26CC508F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3" y="1250950"/>
            <a:ext cx="5875867" cy="440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53D36-0366-452D-81EE-35B6D1A36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573" y="1230086"/>
            <a:ext cx="866775" cy="86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A6F56-B1A1-4C08-823C-3D5B786C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348" y="1228499"/>
            <a:ext cx="857250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20D6C-B505-4C8D-99C9-6F4E9EEBD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598" y="1228499"/>
            <a:ext cx="857250" cy="85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F1CDA-34EE-4008-A9FF-DD2C2CB5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848" y="1228498"/>
            <a:ext cx="85725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8AB1A-12AD-476E-817E-2A8BA5EAE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098" y="1228497"/>
            <a:ext cx="857250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B3CC93-0E04-4022-8321-CA0137F77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0348" y="1234844"/>
            <a:ext cx="857250" cy="850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F3663-541F-416E-AB80-F3D84F1243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015" y="1228495"/>
            <a:ext cx="733425" cy="857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F2C674-CD99-4A92-A566-B383B188CA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2370" y="3029595"/>
            <a:ext cx="914169" cy="920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AC558E-E4B5-402E-923C-65E16036D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1981" y="1234843"/>
            <a:ext cx="914169" cy="889232"/>
          </a:xfrm>
          <a:prstGeom prst="rect">
            <a:avLst/>
          </a:prstGeom>
        </p:spPr>
      </p:pic>
      <p:sp>
        <p:nvSpPr>
          <p:cNvPr id="14" name="Google Shape;238;p18">
            <a:extLst>
              <a:ext uri="{FF2B5EF4-FFF2-40B4-BE49-F238E27FC236}">
                <a16:creationId xmlns:a16="http://schemas.microsoft.com/office/drawing/2014/main" id="{903C9A46-3AC4-4CAD-BA1F-580B784512C1}"/>
              </a:ext>
            </a:extLst>
          </p:cNvPr>
          <p:cNvSpPr txBox="1"/>
          <p:nvPr/>
        </p:nvSpPr>
        <p:spPr>
          <a:xfrm>
            <a:off x="408108" y="143235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Конволуциска операција на слика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3.7037E-6 L 0.00079 0.00046 C 0.00469 -0.00232 0.00886 -0.00371 0.01276 -0.00672 C 0.01693 -0.00996 0.0211 -0.01436 0.02487 -0.01852 C 0.03685 -0.03218 0.04922 -0.04514 0.06016 -0.06042 L 0.09649 -0.10996 C 0.10938 -0.12778 0.12696 -0.15162 0.13581 -0.17269 C 0.14154 -0.1875 0.14766 -0.20417 0.15625 -0.21598 C 0.15821 -0.21852 0.16003 -0.2213 0.16185 -0.22385 C 0.16407 -0.22732 0.16706 -0.23287 0.16928 -0.23681 C 0.16993 -0.2382 0.17019 -0.23982 0.17123 -0.24098 C 0.1724 -0.24283 0.17618 -0.24491 0.17774 -0.24584 C 0.18112 -0.25324 0.17761 -0.24746 0.18243 -0.25116 C 0.18425 -0.25301 0.18789 -0.25649 0.18789 -0.25625 C 0.18868 -0.25764 0.18894 -0.25926 0.18985 -0.26042 C 0.19428 -0.26667 0.19141 -0.25973 0.19375 -0.26528 " pathEditMode="relative" rAng="0" ptsTypes="AAAAAAAAAAAA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07109 -0.0004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09 -0.00047 L 0.1414 -0.0004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 -0.00047 L 0.21171 -0.0016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71 -0.00162 L 0.28203 -0.0016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-0.00162 L 0.35234 -0.00162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34 -0.00162 L 0.40625 -0.00162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645D37C0-E393-4BFE-A78A-D7DAD5D4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2" y="1228494"/>
            <a:ext cx="5875867" cy="440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87835B-0989-4FE8-B98F-26CC508F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3" y="1250950"/>
            <a:ext cx="5875867" cy="440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53D36-0366-452D-81EE-35B6D1A36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573" y="1230086"/>
            <a:ext cx="866775" cy="866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185C5-8EE6-4F5F-9FC6-DD1142D2E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53" y="2776771"/>
            <a:ext cx="59052" cy="59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357545-73AD-4ECF-B778-D0B085C1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146" y="2545931"/>
            <a:ext cx="481665" cy="48366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E935C87-83BF-4D79-BA6C-69E6292F8D27}"/>
              </a:ext>
            </a:extLst>
          </p:cNvPr>
          <p:cNvGrpSpPr/>
          <p:nvPr/>
        </p:nvGrpSpPr>
        <p:grpSpPr>
          <a:xfrm>
            <a:off x="1828065" y="3022242"/>
            <a:ext cx="1680020" cy="920105"/>
            <a:chOff x="1828065" y="3022242"/>
            <a:chExt cx="1680020" cy="9201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74B10F-04A8-4DD0-BED3-F3BAEF3902B1}"/>
                </a:ext>
              </a:extLst>
            </p:cNvPr>
            <p:cNvSpPr txBox="1"/>
            <p:nvPr/>
          </p:nvSpPr>
          <p:spPr>
            <a:xfrm>
              <a:off x="2852765" y="3235061"/>
              <a:ext cx="655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D61B68A-9FBB-4E68-91F2-AC583B6AB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065" y="3022242"/>
              <a:ext cx="914169" cy="920105"/>
            </a:xfrm>
            <a:prstGeom prst="rect">
              <a:avLst/>
            </a:prstGeom>
          </p:spPr>
        </p:pic>
      </p:grpSp>
      <p:sp>
        <p:nvSpPr>
          <p:cNvPr id="10" name="Google Shape;238;p18">
            <a:extLst>
              <a:ext uri="{FF2B5EF4-FFF2-40B4-BE49-F238E27FC236}">
                <a16:creationId xmlns:a16="http://schemas.microsoft.com/office/drawing/2014/main" id="{3328C8B9-3F6F-43A1-A552-4C1963018903}"/>
              </a:ext>
            </a:extLst>
          </p:cNvPr>
          <p:cNvSpPr txBox="1"/>
          <p:nvPr/>
        </p:nvSpPr>
        <p:spPr>
          <a:xfrm>
            <a:off x="408108" y="143235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Конволуциска операција на слика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0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">
            <a:extLst>
              <a:ext uri="{FF2B5EF4-FFF2-40B4-BE49-F238E27FC236}">
                <a16:creationId xmlns:a16="http://schemas.microsoft.com/office/drawing/2014/main" id="{645D37C0-E393-4BFE-A78A-D7DAD5D4B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2" y="1228494"/>
            <a:ext cx="5875867" cy="440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87835B-0989-4FE8-B98F-26CC508F8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3" y="1250950"/>
            <a:ext cx="5875867" cy="440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53D36-0366-452D-81EE-35B6D1A3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73" y="1230086"/>
            <a:ext cx="866775" cy="866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185C5-8EE6-4F5F-9FC6-DD1142D2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5" y="2035839"/>
            <a:ext cx="1447800" cy="145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8AEBC-30D0-490C-8690-0CBBD53CF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605" y="2035839"/>
            <a:ext cx="1437600" cy="1446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FB05C-6834-40CA-B34F-0A90A3B26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736" y="2526504"/>
            <a:ext cx="480902" cy="4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8D689-9961-4E2B-A5A9-A2DCF9DAA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030" y="3591403"/>
            <a:ext cx="1649150" cy="11198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7CFE5-C333-4B50-BFB6-264D4C9B8184}"/>
              </a:ext>
            </a:extLst>
          </p:cNvPr>
          <p:cNvSpPr/>
          <p:nvPr/>
        </p:nvSpPr>
        <p:spPr>
          <a:xfrm>
            <a:off x="7014531" y="2690060"/>
            <a:ext cx="159311" cy="138011"/>
          </a:xfrm>
          <a:prstGeom prst="rect">
            <a:avLst/>
          </a:prstGeom>
          <a:solidFill>
            <a:schemeClr val="accent1">
              <a:alpha val="9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B2502-EFDB-44B7-B5F0-5BB44ABEDF39}"/>
              </a:ext>
            </a:extLst>
          </p:cNvPr>
          <p:cNvSpPr txBox="1"/>
          <p:nvPr/>
        </p:nvSpPr>
        <p:spPr>
          <a:xfrm>
            <a:off x="6935053" y="2628260"/>
            <a:ext cx="48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58A4C3-6DC1-437D-8144-1E38A9E29950}"/>
              </a:ext>
            </a:extLst>
          </p:cNvPr>
          <p:cNvGrpSpPr/>
          <p:nvPr/>
        </p:nvGrpSpPr>
        <p:grpSpPr>
          <a:xfrm>
            <a:off x="1828065" y="3022242"/>
            <a:ext cx="1680020" cy="920105"/>
            <a:chOff x="1828065" y="3022242"/>
            <a:chExt cx="1680020" cy="9201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9326C4-9C4F-4011-802E-D538C2E96353}"/>
                </a:ext>
              </a:extLst>
            </p:cNvPr>
            <p:cNvSpPr txBox="1"/>
            <p:nvPr/>
          </p:nvSpPr>
          <p:spPr>
            <a:xfrm>
              <a:off x="2852765" y="3235061"/>
              <a:ext cx="655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*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7F2C674-CD99-4A92-A566-B383B188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8065" y="3022242"/>
              <a:ext cx="914169" cy="920105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00691B-1B9D-4FED-ACCA-0F63B2F50967}"/>
              </a:ext>
            </a:extLst>
          </p:cNvPr>
          <p:cNvSpPr/>
          <p:nvPr/>
        </p:nvSpPr>
        <p:spPr>
          <a:xfrm>
            <a:off x="6781800" y="2825886"/>
            <a:ext cx="678180" cy="1456554"/>
          </a:xfrm>
          <a:custGeom>
            <a:avLst/>
            <a:gdLst>
              <a:gd name="connsiteX0" fmla="*/ 144780 w 678180"/>
              <a:gd name="connsiteY0" fmla="*/ 1235574 h 1456554"/>
              <a:gd name="connsiteX1" fmla="*/ 60960 w 678180"/>
              <a:gd name="connsiteY1" fmla="*/ 1243194 h 1456554"/>
              <a:gd name="connsiteX2" fmla="*/ 38100 w 678180"/>
              <a:gd name="connsiteY2" fmla="*/ 1250814 h 1456554"/>
              <a:gd name="connsiteX3" fmla="*/ 0 w 678180"/>
              <a:gd name="connsiteY3" fmla="*/ 1319394 h 1456554"/>
              <a:gd name="connsiteX4" fmla="*/ 7620 w 678180"/>
              <a:gd name="connsiteY4" fmla="*/ 1403214 h 1456554"/>
              <a:gd name="connsiteX5" fmla="*/ 30480 w 678180"/>
              <a:gd name="connsiteY5" fmla="*/ 1426074 h 1456554"/>
              <a:gd name="connsiteX6" fmla="*/ 76200 w 678180"/>
              <a:gd name="connsiteY6" fmla="*/ 1441314 h 1456554"/>
              <a:gd name="connsiteX7" fmla="*/ 137160 w 678180"/>
              <a:gd name="connsiteY7" fmla="*/ 1456554 h 1456554"/>
              <a:gd name="connsiteX8" fmla="*/ 274320 w 678180"/>
              <a:gd name="connsiteY8" fmla="*/ 1448934 h 1456554"/>
              <a:gd name="connsiteX9" fmla="*/ 297180 w 678180"/>
              <a:gd name="connsiteY9" fmla="*/ 1433694 h 1456554"/>
              <a:gd name="connsiteX10" fmla="*/ 342900 w 678180"/>
              <a:gd name="connsiteY10" fmla="*/ 1395594 h 1456554"/>
              <a:gd name="connsiteX11" fmla="*/ 350520 w 678180"/>
              <a:gd name="connsiteY11" fmla="*/ 1372734 h 1456554"/>
              <a:gd name="connsiteX12" fmla="*/ 342900 w 678180"/>
              <a:gd name="connsiteY12" fmla="*/ 1296534 h 1456554"/>
              <a:gd name="connsiteX13" fmla="*/ 335280 w 678180"/>
              <a:gd name="connsiteY13" fmla="*/ 1273674 h 1456554"/>
              <a:gd name="connsiteX14" fmla="*/ 312420 w 678180"/>
              <a:gd name="connsiteY14" fmla="*/ 1266054 h 1456554"/>
              <a:gd name="connsiteX15" fmla="*/ 289560 w 678180"/>
              <a:gd name="connsiteY15" fmla="*/ 1250814 h 1456554"/>
              <a:gd name="connsiteX16" fmla="*/ 121920 w 678180"/>
              <a:gd name="connsiteY16" fmla="*/ 1227954 h 1456554"/>
              <a:gd name="connsiteX17" fmla="*/ 167640 w 678180"/>
              <a:gd name="connsiteY17" fmla="*/ 1212714 h 1456554"/>
              <a:gd name="connsiteX18" fmla="*/ 190500 w 678180"/>
              <a:gd name="connsiteY18" fmla="*/ 1205094 h 1456554"/>
              <a:gd name="connsiteX19" fmla="*/ 213360 w 678180"/>
              <a:gd name="connsiteY19" fmla="*/ 1189854 h 1456554"/>
              <a:gd name="connsiteX20" fmla="*/ 236220 w 678180"/>
              <a:gd name="connsiteY20" fmla="*/ 1182234 h 1456554"/>
              <a:gd name="connsiteX21" fmla="*/ 281940 w 678180"/>
              <a:gd name="connsiteY21" fmla="*/ 1151754 h 1456554"/>
              <a:gd name="connsiteX22" fmla="*/ 304800 w 678180"/>
              <a:gd name="connsiteY22" fmla="*/ 1136514 h 1456554"/>
              <a:gd name="connsiteX23" fmla="*/ 320040 w 678180"/>
              <a:gd name="connsiteY23" fmla="*/ 1113654 h 1456554"/>
              <a:gd name="connsiteX24" fmla="*/ 388620 w 678180"/>
              <a:gd name="connsiteY24" fmla="*/ 1052694 h 1456554"/>
              <a:gd name="connsiteX25" fmla="*/ 426720 w 678180"/>
              <a:gd name="connsiteY25" fmla="*/ 1006974 h 1456554"/>
              <a:gd name="connsiteX26" fmla="*/ 441960 w 678180"/>
              <a:gd name="connsiteY26" fmla="*/ 984114 h 1456554"/>
              <a:gd name="connsiteX27" fmla="*/ 487680 w 678180"/>
              <a:gd name="connsiteY27" fmla="*/ 938394 h 1456554"/>
              <a:gd name="connsiteX28" fmla="*/ 518160 w 678180"/>
              <a:gd name="connsiteY28" fmla="*/ 892674 h 1456554"/>
              <a:gd name="connsiteX29" fmla="*/ 533400 w 678180"/>
              <a:gd name="connsiteY29" fmla="*/ 869814 h 1456554"/>
              <a:gd name="connsiteX30" fmla="*/ 548640 w 678180"/>
              <a:gd name="connsiteY30" fmla="*/ 839334 h 1456554"/>
              <a:gd name="connsiteX31" fmla="*/ 579120 w 678180"/>
              <a:gd name="connsiteY31" fmla="*/ 808854 h 1456554"/>
              <a:gd name="connsiteX32" fmla="*/ 586740 w 678180"/>
              <a:gd name="connsiteY32" fmla="*/ 785994 h 1456554"/>
              <a:gd name="connsiteX33" fmla="*/ 617220 w 678180"/>
              <a:gd name="connsiteY33" fmla="*/ 740274 h 1456554"/>
              <a:gd name="connsiteX34" fmla="*/ 640080 w 678180"/>
              <a:gd name="connsiteY34" fmla="*/ 686934 h 1456554"/>
              <a:gd name="connsiteX35" fmla="*/ 655320 w 678180"/>
              <a:gd name="connsiteY35" fmla="*/ 641214 h 1456554"/>
              <a:gd name="connsiteX36" fmla="*/ 670560 w 678180"/>
              <a:gd name="connsiteY36" fmla="*/ 580254 h 1456554"/>
              <a:gd name="connsiteX37" fmla="*/ 678180 w 678180"/>
              <a:gd name="connsiteY37" fmla="*/ 511674 h 1456554"/>
              <a:gd name="connsiteX38" fmla="*/ 655320 w 678180"/>
              <a:gd name="connsiteY38" fmla="*/ 374514 h 1456554"/>
              <a:gd name="connsiteX39" fmla="*/ 640080 w 678180"/>
              <a:gd name="connsiteY39" fmla="*/ 313554 h 1456554"/>
              <a:gd name="connsiteX40" fmla="*/ 624840 w 678180"/>
              <a:gd name="connsiteY40" fmla="*/ 290694 h 1456554"/>
              <a:gd name="connsiteX41" fmla="*/ 586740 w 678180"/>
              <a:gd name="connsiteY41" fmla="*/ 229734 h 1456554"/>
              <a:gd name="connsiteX42" fmla="*/ 571500 w 678180"/>
              <a:gd name="connsiteY42" fmla="*/ 206874 h 1456554"/>
              <a:gd name="connsiteX43" fmla="*/ 548640 w 678180"/>
              <a:gd name="connsiteY43" fmla="*/ 191634 h 1456554"/>
              <a:gd name="connsiteX44" fmla="*/ 518160 w 678180"/>
              <a:gd name="connsiteY44" fmla="*/ 145914 h 1456554"/>
              <a:gd name="connsiteX45" fmla="*/ 472440 w 678180"/>
              <a:gd name="connsiteY45" fmla="*/ 100194 h 1456554"/>
              <a:gd name="connsiteX46" fmla="*/ 411480 w 678180"/>
              <a:gd name="connsiteY46" fmla="*/ 39234 h 1456554"/>
              <a:gd name="connsiteX47" fmla="*/ 373380 w 678180"/>
              <a:gd name="connsiteY47" fmla="*/ 1134 h 1456554"/>
              <a:gd name="connsiteX48" fmla="*/ 358140 w 678180"/>
              <a:gd name="connsiteY48" fmla="*/ 46854 h 1456554"/>
              <a:gd name="connsiteX49" fmla="*/ 350520 w 678180"/>
              <a:gd name="connsiteY49" fmla="*/ 69714 h 1456554"/>
              <a:gd name="connsiteX50" fmla="*/ 365760 w 678180"/>
              <a:gd name="connsiteY50" fmla="*/ 16374 h 1456554"/>
              <a:gd name="connsiteX51" fmla="*/ 388620 w 678180"/>
              <a:gd name="connsiteY51" fmla="*/ 8754 h 1456554"/>
              <a:gd name="connsiteX52" fmla="*/ 495300 w 678180"/>
              <a:gd name="connsiteY52" fmla="*/ 16374 h 145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78180" h="1456554">
                <a:moveTo>
                  <a:pt x="144780" y="1235574"/>
                </a:moveTo>
                <a:cubicBezTo>
                  <a:pt x="116840" y="1238114"/>
                  <a:pt x="88733" y="1239226"/>
                  <a:pt x="60960" y="1243194"/>
                </a:cubicBezTo>
                <a:cubicBezTo>
                  <a:pt x="53009" y="1244330"/>
                  <a:pt x="43780" y="1245134"/>
                  <a:pt x="38100" y="1250814"/>
                </a:cubicBezTo>
                <a:cubicBezTo>
                  <a:pt x="11898" y="1277016"/>
                  <a:pt x="9582" y="1290648"/>
                  <a:pt x="0" y="1319394"/>
                </a:cubicBezTo>
                <a:cubicBezTo>
                  <a:pt x="2540" y="1347334"/>
                  <a:pt x="-87" y="1376238"/>
                  <a:pt x="7620" y="1403214"/>
                </a:cubicBezTo>
                <a:cubicBezTo>
                  <a:pt x="10580" y="1413576"/>
                  <a:pt x="21060" y="1420841"/>
                  <a:pt x="30480" y="1426074"/>
                </a:cubicBezTo>
                <a:cubicBezTo>
                  <a:pt x="44523" y="1433876"/>
                  <a:pt x="60960" y="1436234"/>
                  <a:pt x="76200" y="1441314"/>
                </a:cubicBezTo>
                <a:cubicBezTo>
                  <a:pt x="111347" y="1453030"/>
                  <a:pt x="91184" y="1447359"/>
                  <a:pt x="137160" y="1456554"/>
                </a:cubicBezTo>
                <a:cubicBezTo>
                  <a:pt x="182880" y="1454014"/>
                  <a:pt x="228990" y="1455410"/>
                  <a:pt x="274320" y="1448934"/>
                </a:cubicBezTo>
                <a:cubicBezTo>
                  <a:pt x="283386" y="1447639"/>
                  <a:pt x="290145" y="1439557"/>
                  <a:pt x="297180" y="1433694"/>
                </a:cubicBezTo>
                <a:cubicBezTo>
                  <a:pt x="355852" y="1384801"/>
                  <a:pt x="286143" y="1433432"/>
                  <a:pt x="342900" y="1395594"/>
                </a:cubicBezTo>
                <a:cubicBezTo>
                  <a:pt x="345440" y="1387974"/>
                  <a:pt x="350520" y="1380766"/>
                  <a:pt x="350520" y="1372734"/>
                </a:cubicBezTo>
                <a:cubicBezTo>
                  <a:pt x="350520" y="1347207"/>
                  <a:pt x="346782" y="1321764"/>
                  <a:pt x="342900" y="1296534"/>
                </a:cubicBezTo>
                <a:cubicBezTo>
                  <a:pt x="341679" y="1288595"/>
                  <a:pt x="340960" y="1279354"/>
                  <a:pt x="335280" y="1273674"/>
                </a:cubicBezTo>
                <a:cubicBezTo>
                  <a:pt x="329600" y="1267994"/>
                  <a:pt x="319604" y="1269646"/>
                  <a:pt x="312420" y="1266054"/>
                </a:cubicBezTo>
                <a:cubicBezTo>
                  <a:pt x="304229" y="1261958"/>
                  <a:pt x="298167" y="1253944"/>
                  <a:pt x="289560" y="1250814"/>
                </a:cubicBezTo>
                <a:cubicBezTo>
                  <a:pt x="231171" y="1229582"/>
                  <a:pt x="186248" y="1232549"/>
                  <a:pt x="121920" y="1227954"/>
                </a:cubicBezTo>
                <a:lnTo>
                  <a:pt x="167640" y="1212714"/>
                </a:lnTo>
                <a:cubicBezTo>
                  <a:pt x="175260" y="1210174"/>
                  <a:pt x="183817" y="1209549"/>
                  <a:pt x="190500" y="1205094"/>
                </a:cubicBezTo>
                <a:cubicBezTo>
                  <a:pt x="198120" y="1200014"/>
                  <a:pt x="205169" y="1193950"/>
                  <a:pt x="213360" y="1189854"/>
                </a:cubicBezTo>
                <a:cubicBezTo>
                  <a:pt x="220544" y="1186262"/>
                  <a:pt x="229199" y="1186135"/>
                  <a:pt x="236220" y="1182234"/>
                </a:cubicBezTo>
                <a:cubicBezTo>
                  <a:pt x="252231" y="1173339"/>
                  <a:pt x="266700" y="1161914"/>
                  <a:pt x="281940" y="1151754"/>
                </a:cubicBezTo>
                <a:lnTo>
                  <a:pt x="304800" y="1136514"/>
                </a:lnTo>
                <a:cubicBezTo>
                  <a:pt x="309880" y="1128894"/>
                  <a:pt x="313564" y="1120130"/>
                  <a:pt x="320040" y="1113654"/>
                </a:cubicBezTo>
                <a:cubicBezTo>
                  <a:pt x="365849" y="1067845"/>
                  <a:pt x="324619" y="1148696"/>
                  <a:pt x="388620" y="1052694"/>
                </a:cubicBezTo>
                <a:cubicBezTo>
                  <a:pt x="426458" y="995937"/>
                  <a:pt x="377827" y="1065646"/>
                  <a:pt x="426720" y="1006974"/>
                </a:cubicBezTo>
                <a:cubicBezTo>
                  <a:pt x="432583" y="999939"/>
                  <a:pt x="435876" y="990959"/>
                  <a:pt x="441960" y="984114"/>
                </a:cubicBezTo>
                <a:cubicBezTo>
                  <a:pt x="456279" y="968005"/>
                  <a:pt x="475725" y="956327"/>
                  <a:pt x="487680" y="938394"/>
                </a:cubicBezTo>
                <a:lnTo>
                  <a:pt x="518160" y="892674"/>
                </a:lnTo>
                <a:cubicBezTo>
                  <a:pt x="523240" y="885054"/>
                  <a:pt x="529304" y="878005"/>
                  <a:pt x="533400" y="869814"/>
                </a:cubicBezTo>
                <a:cubicBezTo>
                  <a:pt x="538480" y="859654"/>
                  <a:pt x="541824" y="848421"/>
                  <a:pt x="548640" y="839334"/>
                </a:cubicBezTo>
                <a:cubicBezTo>
                  <a:pt x="557261" y="827839"/>
                  <a:pt x="568960" y="819014"/>
                  <a:pt x="579120" y="808854"/>
                </a:cubicBezTo>
                <a:cubicBezTo>
                  <a:pt x="581660" y="801234"/>
                  <a:pt x="582839" y="793015"/>
                  <a:pt x="586740" y="785994"/>
                </a:cubicBezTo>
                <a:cubicBezTo>
                  <a:pt x="595635" y="769983"/>
                  <a:pt x="611428" y="757650"/>
                  <a:pt x="617220" y="740274"/>
                </a:cubicBezTo>
                <a:cubicBezTo>
                  <a:pt x="641748" y="666689"/>
                  <a:pt x="602416" y="781095"/>
                  <a:pt x="640080" y="686934"/>
                </a:cubicBezTo>
                <a:cubicBezTo>
                  <a:pt x="646046" y="672019"/>
                  <a:pt x="650907" y="656660"/>
                  <a:pt x="655320" y="641214"/>
                </a:cubicBezTo>
                <a:cubicBezTo>
                  <a:pt x="661074" y="621075"/>
                  <a:pt x="670560" y="580254"/>
                  <a:pt x="670560" y="580254"/>
                </a:cubicBezTo>
                <a:cubicBezTo>
                  <a:pt x="673100" y="557394"/>
                  <a:pt x="678180" y="534675"/>
                  <a:pt x="678180" y="511674"/>
                </a:cubicBezTo>
                <a:cubicBezTo>
                  <a:pt x="678180" y="354133"/>
                  <a:pt x="675529" y="475560"/>
                  <a:pt x="655320" y="374514"/>
                </a:cubicBezTo>
                <a:cubicBezTo>
                  <a:pt x="652422" y="360023"/>
                  <a:pt x="647890" y="329175"/>
                  <a:pt x="640080" y="313554"/>
                </a:cubicBezTo>
                <a:cubicBezTo>
                  <a:pt x="635984" y="305363"/>
                  <a:pt x="629384" y="298645"/>
                  <a:pt x="624840" y="290694"/>
                </a:cubicBezTo>
                <a:cubicBezTo>
                  <a:pt x="583922" y="219088"/>
                  <a:pt x="638774" y="302582"/>
                  <a:pt x="586740" y="229734"/>
                </a:cubicBezTo>
                <a:cubicBezTo>
                  <a:pt x="581417" y="222282"/>
                  <a:pt x="577976" y="213350"/>
                  <a:pt x="571500" y="206874"/>
                </a:cubicBezTo>
                <a:cubicBezTo>
                  <a:pt x="565024" y="200398"/>
                  <a:pt x="556260" y="196714"/>
                  <a:pt x="548640" y="191634"/>
                </a:cubicBezTo>
                <a:cubicBezTo>
                  <a:pt x="538480" y="176394"/>
                  <a:pt x="531112" y="158866"/>
                  <a:pt x="518160" y="145914"/>
                </a:cubicBezTo>
                <a:cubicBezTo>
                  <a:pt x="502920" y="130674"/>
                  <a:pt x="484395" y="118127"/>
                  <a:pt x="472440" y="100194"/>
                </a:cubicBezTo>
                <a:cubicBezTo>
                  <a:pt x="435659" y="45023"/>
                  <a:pt x="458343" y="62665"/>
                  <a:pt x="411480" y="39234"/>
                </a:cubicBezTo>
                <a:cubicBezTo>
                  <a:pt x="410597" y="37909"/>
                  <a:pt x="384423" y="-7701"/>
                  <a:pt x="373380" y="1134"/>
                </a:cubicBezTo>
                <a:cubicBezTo>
                  <a:pt x="360836" y="11169"/>
                  <a:pt x="363220" y="31614"/>
                  <a:pt x="358140" y="46854"/>
                </a:cubicBezTo>
                <a:lnTo>
                  <a:pt x="350520" y="69714"/>
                </a:lnTo>
                <a:cubicBezTo>
                  <a:pt x="369553" y="126812"/>
                  <a:pt x="346725" y="68720"/>
                  <a:pt x="365760" y="16374"/>
                </a:cubicBezTo>
                <a:cubicBezTo>
                  <a:pt x="368505" y="8825"/>
                  <a:pt x="381000" y="11294"/>
                  <a:pt x="388620" y="8754"/>
                </a:cubicBezTo>
                <a:cubicBezTo>
                  <a:pt x="474930" y="17385"/>
                  <a:pt x="439293" y="16374"/>
                  <a:pt x="495300" y="1637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38;p18">
            <a:extLst>
              <a:ext uri="{FF2B5EF4-FFF2-40B4-BE49-F238E27FC236}">
                <a16:creationId xmlns:a16="http://schemas.microsoft.com/office/drawing/2014/main" id="{230C5BB8-B2FD-425F-B5F0-25916EBE7F18}"/>
              </a:ext>
            </a:extLst>
          </p:cNvPr>
          <p:cNvSpPr txBox="1"/>
          <p:nvPr/>
        </p:nvSpPr>
        <p:spPr>
          <a:xfrm>
            <a:off x="408108" y="143235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Конволуциска операција на слика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6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0023 C 0.00391 -0.00046 0.01576 -0.00023 0.02227 -0.00232 C 0.03372 -0.00602 0.02201 -0.00347 0.03138 -0.00556 C 0.03802 -0.00718 0.03672 -0.00648 0.04453 -0.00903 C 0.0457 -0.00926 0.04675 -0.00949 0.04779 -0.01019 C 0.04896 -0.01065 0.05 -0.01181 0.05117 -0.01227 C 0.05221 -0.01273 0.05872 -0.01435 0.05964 -0.01458 L 0.06758 -0.01667 C 0.06888 -0.01713 0.07018 -0.01736 0.07148 -0.01759 C 0.07305 -0.01806 0.07448 -0.01829 0.07604 -0.01875 C 0.0776 -0.01945 0.07917 -0.02037 0.08073 -0.02107 C 0.08333 -0.02199 0.08607 -0.02269 0.08867 -0.02315 C 0.08971 -0.02384 0.09063 -0.025 0.09193 -0.02546 C 0.09635 -0.02732 0.0957 -0.0257 0.09974 -0.02755 C 0.10078 -0.02824 0.10182 -0.0294 0.103 -0.02986 C 0.10573 -0.03125 0.10964 -0.03148 0.11211 -0.03218 C 0.11328 -0.03241 0.11432 -0.03287 0.1155 -0.0331 C 0.11797 -0.03403 0.1207 -0.03449 0.12331 -0.03519 C 0.12552 -0.03588 0.12826 -0.03704 0.1306 -0.0375 C 0.13281 -0.03796 0.13503 -0.03796 0.13724 -0.03843 C 0.13828 -0.03889 0.13932 -0.03935 0.1405 -0.03958 C 0.14193 -0.04005 0.14349 -0.04028 0.14505 -0.04074 C 0.14635 -0.0412 0.14753 -0.04144 0.14896 -0.0419 C 0.15052 -0.04236 0.15208 -0.04259 0.15365 -0.04306 C 0.15469 -0.04329 0.15586 -0.04375 0.1569 -0.04398 C 0.15872 -0.04468 0.16341 -0.0456 0.16536 -0.0463 C 0.16693 -0.04699 0.16836 -0.04792 0.17005 -0.04861 C 0.17266 -0.04954 0.17539 -0.04954 0.17786 -0.0507 C 0.17943 -0.05139 0.18099 -0.05208 0.18242 -0.05278 C 0.18646 -0.05486 0.18542 -0.05533 0.18971 -0.05718 C 0.19102 -0.05764 0.19232 -0.05764 0.19375 -0.05833 C 0.19635 -0.05949 0.19883 -0.06181 0.20156 -0.06273 C 0.2026 -0.0632 0.20365 -0.0632 0.20482 -0.06389 C 0.21432 -0.06875 0.20599 -0.06597 0.21393 -0.06829 C 0.2151 -0.06898 0.21615 -0.06968 0.21719 -0.07037 C 0.21836 -0.07083 0.21953 -0.07083 0.22057 -0.0713 C 0.22279 -0.07269 0.22474 -0.07523 0.22708 -0.07593 C 0.228 -0.07616 0.2332 -0.07755 0.23438 -0.07801 C 0.23542 -0.0787 0.23659 -0.07963 0.23763 -0.08033 C 0.23867 -0.08079 0.23984 -0.08079 0.24089 -0.08148 C 0.24206 -0.08195 0.2431 -0.0831 0.24414 -0.08357 C 0.24531 -0.08426 0.24635 -0.08426 0.24753 -0.08472 C 0.24857 -0.08542 0.24961 -0.08634 0.25078 -0.08704 C 0.25182 -0.08727 0.253 -0.0875 0.25404 -0.08773 C 0.25872 -0.08958 0.25482 -0.0882 0.25872 -0.09005 C 0.25951 -0.09051 0.26055 -0.09074 0.26133 -0.0912 C 0.26198 -0.0919 0.2625 -0.09283 0.26328 -0.09329 C 0.26432 -0.09398 0.26536 -0.09398 0.26654 -0.09445 C 0.26745 -0.09491 0.26823 -0.09537 0.26927 -0.0956 C 0.27018 -0.09607 0.27148 -0.0963 0.27253 -0.09676 C 0.27422 -0.09745 0.27591 -0.09815 0.27773 -0.09884 C 0.27852 -0.09931 0.27956 -0.09977 0.28034 -0.1 C 0.28294 -0.1007 0.28568 -0.10116 0.28828 -0.10232 C 0.29414 -0.10463 0.29167 -0.1044 0.29544 -0.1044 " pathEditMode="relative" rAng="0" ptsTypes="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626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BC6FE341-38C0-4530-BCB0-91CC10F13BFA}"/>
              </a:ext>
            </a:extLst>
          </p:cNvPr>
          <p:cNvSpPr txBox="1"/>
          <p:nvPr/>
        </p:nvSpPr>
        <p:spPr>
          <a:xfrm>
            <a:off x="608401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/>
              <a:t>Конструкција на влез на невронска мрежа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79A81-3789-4742-BA74-8F30558F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879600"/>
            <a:ext cx="2939498" cy="297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837F5F-B6F6-4D99-99A0-3286B36F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3365500"/>
            <a:ext cx="2914650" cy="742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4013C0-533A-4342-9F4D-388C81D6A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24" y="4108450"/>
            <a:ext cx="2914650" cy="714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F14819-1A9E-46C0-ACCE-0ACA8C7A9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949" y="2617421"/>
            <a:ext cx="2914650" cy="742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BCC53-4744-4A8C-962E-83B109C7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622" y="1879600"/>
            <a:ext cx="2933700" cy="742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5F659B-411A-4E9D-B417-E82F148EE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195" y="1878281"/>
            <a:ext cx="747939" cy="7391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FA43DB-1E72-4CC2-A326-E2D2448AC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9195" y="2681061"/>
            <a:ext cx="747939" cy="7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7.40741E-7 L -0.00091 0.00023 C -0.00248 0.00255 -0.00391 0.00556 -0.00508 0.00949 C -0.0056 0.01088 -0.00534 0.01296 -0.00573 0.01458 C -0.00612 0.01597 -0.00664 0.01667 -0.00703 0.01806 C -0.01068 0.02963 -0.0056 0.01597 -0.01029 0.02801 C -0.01198 0.04051 -0.00951 0.02546 -0.01289 0.03634 C -0.01328 0.0375 -0.01315 0.03982 -0.01354 0.0412 C -0.01432 0.04375 -0.01563 0.04537 -0.01615 0.04792 C -0.01797 0.05463 -0.01693 0.05185 -0.01953 0.05648 C -0.02044 0.05995 -0.02175 0.06528 -0.02266 0.06829 C -0.02383 0.07083 -0.02591 0.07616 -0.02591 0.07639 C -0.02617 0.07801 -0.02617 0.07986 -0.02682 0.08125 C -0.02735 0.08357 -0.02852 0.08472 -0.02917 0.08657 C -0.02969 0.0875 -0.03021 0.08866 -0.03073 0.08982 C -0.03086 0.09167 -0.03099 0.09352 -0.03112 0.09468 C -0.03229 0.09792 -0.03451 0.10301 -0.03451 0.10324 C -0.03802 0.12153 -0.03281 0.09676 -0.03841 0.11644 C -0.03985 0.12176 -0.04089 0.12801 -0.04232 0.13333 C -0.0431 0.13565 -0.04362 0.1375 -0.04427 0.14005 C -0.0457 0.14537 -0.04662 0.15185 -0.04818 0.15671 C -0.04909 0.15903 -0.05026 0.16088 -0.05091 0.16343 C -0.05169 0.16597 -0.05222 0.16898 -0.05287 0.17176 C -0.05339 0.17384 -0.05417 0.17593 -0.05482 0.17847 C -0.05547 0.18125 -0.05599 0.18403 -0.05677 0.18681 C -0.05755 0.18912 -0.0586 0.19074 -0.05938 0.19329 C -0.06016 0.19607 -0.06068 0.19907 -0.06133 0.20185 C -0.06198 0.20417 -0.06263 0.20625 -0.06328 0.20857 C -0.0638 0.21065 -0.06406 0.21296 -0.06445 0.21505 C -0.06524 0.21759 -0.06602 0.21945 -0.06641 0.22176 C -0.06797 0.22732 -0.06927 0.2331 -0.07057 0.23866 L -0.07448 0.25532 C -0.0819 0.28056 -0.07084 0.24167 -0.07774 0.27037 C -0.07878 0.27523 -0.08073 0.27847 -0.08164 0.28357 C -0.08229 0.28796 -0.08334 0.29468 -0.08425 0.29861 C -0.0849 0.30116 -0.08555 0.30324 -0.0862 0.30532 C -0.08737 0.3169 -0.08646 0.30972 -0.08945 0.3257 L -0.08945 0.32593 L -0.09219 0.34537 C -0.09245 0.34722 -0.09245 0.34907 -0.09271 0.35046 C -0.09323 0.35208 -0.09375 0.3537 -0.09414 0.35556 C -0.09479 0.35949 -0.09466 0.36296 -0.09531 0.36736 C -0.09584 0.36968 -0.09623 0.37153 -0.09662 0.37407 C -0.09701 0.37593 -0.09714 0.37824 -0.09727 0.38032 C -0.09766 0.38218 -0.09792 0.3838 -0.09792 0.38542 C -0.09818 0.38773 -0.09831 0.39005 -0.09857 0.39236 C -0.09909 0.39583 -0.09974 0.39884 -0.09987 0.40232 C -0.10013 0.40556 -0.10039 0.40903 -0.10052 0.4125 C -0.10078 0.4162 -0.10104 0.42014 -0.10143 0.42384 C -0.10143 0.42616 -0.10169 0.42847 -0.10182 0.43079 C -0.10209 0.43426 -0.10235 0.4375 -0.10261 0.44097 C -0.10313 0.44745 -0.10326 0.45695 -0.10378 0.46435 C -0.10404 0.46597 -0.1043 0.46759 -0.10456 0.46921 C -0.10586 0.48125 -0.10443 0.47037 -0.10573 0.48403 C -0.10599 0.48588 -0.10625 0.4875 -0.10651 0.48912 C -0.10677 0.49259 -0.1069 0.49583 -0.10716 0.49931 C -0.10794 0.5081 -0.10794 0.5007 -0.10834 0.51111 C -0.10834 0.51296 -0.10834 0.51458 -0.10834 0.5162 " pathEditMode="relative" rAng="0" ptsTypes="AAAAAAAAAAAAAAAAAAAAAAAAAAAAAAAAAAAAAAAAAAAAAAAAAAAAAAAA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2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0.00023 C -0.00417 0.00255 -0.00976 0.00625 -0.01354 0.01018 C -0.01588 0.01343 -0.01888 0.01968 -0.01888 0.01991 C -0.02526 0.06319 -0.02422 0.04907 -0.01888 0.12569 C -0.01875 0.12801 -0.01211 0.15255 -0.01081 0.15903 C -0.00898 0.16875 -0.00807 0.17338 -0.0056 0.18287 C -0.00469 0.18588 -0.00417 0.18912 -0.00299 0.19213 C 0.00078 0.20185 0.00248 0.20324 0.00768 0.21134 C 0.01198 0.22847 0.00768 0.21574 0.01576 0.23194 C 0.02057 0.2412 0.01641 0.23657 0.0237 0.24768 C 0.02539 0.25 0.02761 0.25208 0.02917 0.25393 C 0.03867 0.28218 0.02435 0.24167 0.03724 0.26991 C 0.03867 0.27292 0.03867 0.27639 0.04011 0.2794 C 0.04128 0.28218 0.04375 0.28472 0.04531 0.2875 C 0.04909 0.29352 0.05248 0.3 0.05625 0.30625 C 0.05794 0.30926 0.05912 0.31296 0.06146 0.31574 C 0.06432 0.31898 0.06706 0.32222 0.06953 0.32546 C 0.07175 0.32824 0.07266 0.33171 0.07513 0.33495 C 0.07643 0.33773 0.07878 0.34028 0.08021 0.34282 C 0.08386 0.34884 0.08516 0.35602 0.09089 0.36134 C 0.09336 0.36435 0.09675 0.3669 0.09896 0.36968 C 0.10612 0.3787 0.11055 0.38981 0.12005 0.39792 L 0.13177 0.40856 " pathEditMode="relative" rAng="0" ptsTypes="AAAAAAAAAAAAAAAAAAAAAA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0.00023 C 0.00456 -0.00047 0.00925 -0.00162 0.01433 -0.00162 C 0.14336 -0.00162 0.1073 -0.00672 0.16433 0.00185 C 0.17956 0.00671 0.17175 0.00463 0.1879 0.00717 C 0.19649 0.00972 0.19154 0.0081 0.20235 0.01227 C 0.20391 0.01273 0.20547 0.01342 0.20691 0.01412 C 0.20873 0.01528 0.21055 0.0169 0.21237 0.01759 C 0.21485 0.01852 0.21758 0.01875 0.22032 0.01944 C 0.22331 0.02014 0.22839 0.02129 0.23152 0.02291 C 0.23347 0.02407 0.23503 0.02546 0.23711 0.02639 C 0.24415 0.03055 0.2474 0.03125 0.25508 0.03727 C 0.2573 0.03935 0.25951 0.04097 0.26159 0.04282 C 0.26368 0.04421 0.26524 0.04676 0.26719 0.04815 C 0.2681 0.04861 0.27995 0.05532 0.28295 0.05856 C 0.28607 0.06203 0.28881 0.06597 0.29193 0.06898 C 0.29961 0.07754 0.29284 0.0699 0.30652 0.08727 C 0.30782 0.08912 0.3099 0.09004 0.31094 0.09236 C 0.31511 0.10115 0.3129 0.09791 0.31771 0.10324 C 0.31849 0.10532 0.31888 0.1081 0.31993 0.11041 C 0.32253 0.11574 0.32878 0.12453 0.32878 0.12477 C 0.33542 0.1449 0.32605 0.1162 0.33438 0.14051 C 0.33568 0.14398 0.33646 0.14815 0.33803 0.15162 C 0.34011 0.15694 0.34571 0.16713 0.34571 0.16759 C 0.34831 0.18518 0.34454 0.16342 0.35027 0.18148 C 0.35092 0.18379 0.35092 0.1868 0.35118 0.18889 C 0.35248 0.19398 0.35391 0.19676 0.35573 0.20139 L 0.35795 0.2118 C 0.35834 0.21342 0.3586 0.21528 0.35912 0.21713 C 0.36211 0.22662 0.36029 0.22199 0.36342 0.22986 C 0.36394 0.23217 0.36446 0.23472 0.36472 0.2368 C 0.36511 0.23981 0.36537 0.24282 0.36576 0.2456 C 0.36641 0.2493 0.36732 0.25278 0.3681 0.25625 L 0.36915 0.26203 C 0.37006 0.26967 0.37123 0.27893 0.37162 0.28657 C 0.37162 0.29028 0.37162 0.29375 0.37162 0.29791 " pathEditMode="relative" rAng="0" ptsTypes="AAAAAAAAAAAAAAAAAAAAAAAAAAAAAAAAAA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93 L 3.75E-6 -0.0007 C 0.01992 -0.00672 0.00065 -0.00185 0.01992 -0.00556 C 0.02174 -0.00602 0.02356 -0.00695 0.02591 -0.00718 C 0.03073 -0.0081 0.03567 -0.0081 0.04062 -0.0081 L 0.22903 -0.00718 C 0.23906 -0.00695 0.24935 -0.00579 0.25963 -0.00556 L 0.33632 -0.00394 L 0.37161 -0.00093 L 0.3888 0.00069 L 0.39583 0.00254 L 0.41276 0.00578 C 0.43463 0.01389 0.40729 0.00416 0.43099 0.01065 C 0.43398 0.01157 0.43698 0.01273 0.43997 0.01389 C 0.44179 0.01458 0.44375 0.01481 0.44609 0.01528 C 0.44895 0.01643 0.45234 0.01759 0.4556 0.01898 C 0.45716 0.01921 0.45872 0.02014 0.46041 0.02037 L 0.46757 0.02199 C 0.47031 0.02361 0.4733 0.02569 0.4763 0.02662 C 0.47864 0.02754 0.48125 0.02731 0.48372 0.02824 C 0.48619 0.02963 0.48854 0.03217 0.49075 0.0331 C 0.49257 0.03449 0.49479 0.03565 0.49674 0.03657 C 0.50468 0.04028 0.50481 0.03935 0.51276 0.04444 C 0.51497 0.04653 0.51666 0.04791 0.51901 0.04953 C 0.52044 0.05069 0.52226 0.05162 0.52382 0.05301 C 0.53359 0.06227 0.51979 0.0537 0.53333 0.06088 C 0.5444 0.07569 0.52929 0.05602 0.54192 0.06898 C 0.54375 0.0706 0.54531 0.07384 0.547 0.07546 C 0.54843 0.07708 0.55013 0.0787 0.55156 0.08055 C 0.55429 0.08333 0.55716 0.08634 0.55911 0.09028 C 0.55989 0.09166 0.56054 0.09375 0.56158 0.0949 C 0.56797 0.10324 0.56263 0.09352 0.5677 0.10139 C 0.56862 0.10301 0.56914 0.10463 0.56992 0.10648 C 0.57109 0.10879 0.57226 0.11088 0.57369 0.11296 C 0.57435 0.11435 0.57513 0.11504 0.57591 0.1162 C 0.57734 0.11805 0.57838 0.12037 0.57955 0.12245 C 0.5806 0.12407 0.58099 0.12615 0.58216 0.12778 C 0.58281 0.12893 0.58398 0.1294 0.58463 0.13055 C 0.58528 0.1324 0.58541 0.13426 0.58606 0.13565 C 0.58645 0.13657 0.5875 0.13773 0.58815 0.13889 C 0.58971 0.1419 0.5914 0.14537 0.59297 0.14884 L 0.59557 0.15347 C 0.59583 0.15532 0.59596 0.15694 0.59661 0.15833 C 0.59739 0.15972 0.59856 0.16018 0.59895 0.1618 C 0.60429 0.17523 0.5983 0.16828 0.60533 0.17453 L 0.60794 0.18449 C 0.60898 0.18981 0.6082 0.18819 0.61093 0.19166 " pathEditMode="relative" rAng="0" ptsTypes="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47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E32CC9B-B5EA-4DD6-8192-6B68CC27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17" y="1075909"/>
            <a:ext cx="3117200" cy="57016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95C87B-4896-4052-9C75-F035214B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88" y="2120820"/>
            <a:ext cx="248628" cy="34127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FBA42AD-0FE5-4089-A04C-E70B73EB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36" y="4620436"/>
            <a:ext cx="249854" cy="2495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9E68CC-3D7A-4EDF-B230-49834C303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13" y="2760120"/>
            <a:ext cx="274831" cy="1796551"/>
          </a:xfrm>
          <a:prstGeom prst="rect">
            <a:avLst/>
          </a:prstGeom>
        </p:spPr>
      </p:pic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BC6FE341-38C0-4530-BCB0-91CC10F13BFA}"/>
              </a:ext>
            </a:extLst>
          </p:cNvPr>
          <p:cNvSpPr txBox="1"/>
          <p:nvPr/>
        </p:nvSpPr>
        <p:spPr>
          <a:xfrm>
            <a:off x="557697" y="-71164"/>
            <a:ext cx="10574400" cy="50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Feed Forward Neural network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5C5FC-384F-444E-8C40-B3445536B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1070097"/>
            <a:ext cx="242577" cy="242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08AAEE-F74A-43CA-B0E2-94B96EA56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592" y="1428281"/>
            <a:ext cx="242577" cy="24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382F5-9FFB-4DD0-AD94-7362BD472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592" y="1781846"/>
            <a:ext cx="242577" cy="242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2A108-ED67-4D7D-8F41-3E7AF65C7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592" y="2135411"/>
            <a:ext cx="242577" cy="242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211A7-3E35-48D2-8D38-2A58F5D18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2490471"/>
            <a:ext cx="242577" cy="242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D3D045-1FE2-48C3-9E13-897C9651C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2850612"/>
            <a:ext cx="242577" cy="242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B5F599-8FC8-4372-AC05-93537159B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3204403"/>
            <a:ext cx="242577" cy="242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76556C-0D48-4359-9698-C1F1CE96E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767" y="3561889"/>
            <a:ext cx="242577" cy="242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64645-8387-4268-A4B9-A4E83D831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3915897"/>
            <a:ext cx="242577" cy="242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977292-6467-418F-8FBB-9724FC995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4272646"/>
            <a:ext cx="242577" cy="242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978077-7091-4726-B160-C59DAD18E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767" y="4627705"/>
            <a:ext cx="242577" cy="242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16E7AD-348F-4E24-8ACD-FE2EC3CB3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4986932"/>
            <a:ext cx="242577" cy="242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3887D1-1140-40C3-ABDD-588D294BA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5462716"/>
            <a:ext cx="242577" cy="242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57AC76-9BF5-4FBF-A572-6292E6637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942" y="5778109"/>
            <a:ext cx="242577" cy="242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1FDA31-AF41-4FAC-9CFA-F353C8F22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7" y="6093511"/>
            <a:ext cx="242577" cy="2423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34D111-31A1-49A6-AB9E-00B658D24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66" y="6526995"/>
            <a:ext cx="242577" cy="2423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16870C0-5A6B-4EAF-B30E-43A53A4181FD}"/>
              </a:ext>
            </a:extLst>
          </p:cNvPr>
          <p:cNvGrpSpPr/>
          <p:nvPr/>
        </p:nvGrpSpPr>
        <p:grpSpPr>
          <a:xfrm>
            <a:off x="228487" y="4585665"/>
            <a:ext cx="3133480" cy="220348"/>
            <a:chOff x="3607193" y="725701"/>
            <a:chExt cx="4273473" cy="27109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96B1BF-EA28-4F18-B11A-C51D05E5A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8127" y="725701"/>
              <a:ext cx="1052029" cy="26816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0267B1-355F-4F2E-BDAE-AFF504B5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6557" y="728633"/>
              <a:ext cx="1094109" cy="2681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AA5F4C-BD8B-4F0F-B550-971D8624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6098" y="725701"/>
              <a:ext cx="1052029" cy="2681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1501056-634D-47E5-AB6E-FA979CC7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07193" y="725701"/>
              <a:ext cx="1058905" cy="268164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F7725BC-A7A9-4AA6-82C0-B8583ABA0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1941" y="2548209"/>
            <a:ext cx="1077576" cy="10894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22408C-40B5-4F5A-B458-009A3BC0F1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073" y="2757739"/>
            <a:ext cx="248628" cy="24835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959DC3E-6340-44D6-974A-F98B5E4178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073" y="3201819"/>
            <a:ext cx="248628" cy="248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A90AE3-AA65-4596-B060-1DD3D5803B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2906" y="3743996"/>
            <a:ext cx="248628" cy="2483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AE24D84-852A-48A5-BA4A-6200CE8C1A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7662" y="4309870"/>
            <a:ext cx="248628" cy="2483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89FCC4C-2AFA-4BC1-B35D-171ECA570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4066" y="2112251"/>
            <a:ext cx="251803" cy="2515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EB05D5-3DC3-4279-8FAE-5DBEB8AFE2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6307" y="2560111"/>
            <a:ext cx="251804" cy="25152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6A0309-70FD-4E0F-98D9-F4EEE6ADFE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2188" y="3011483"/>
            <a:ext cx="251804" cy="25152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2BCE62E-A5EE-4E56-8812-A9FA7D06F1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5213" y="3440736"/>
            <a:ext cx="242577" cy="2423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107F6-3D7F-4EE2-A6AE-9F4713B6A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0599" y="3856545"/>
            <a:ext cx="251804" cy="2515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9692A93-FDEF-4262-A962-60E155C293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07936" y="4281571"/>
            <a:ext cx="244524" cy="2442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78F92B-0A11-4B71-818A-5487D2B9CF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10318" y="4619260"/>
            <a:ext cx="249854" cy="2495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1FBBAC-581D-409E-808E-8AA4CFC8CE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15213" y="4950266"/>
            <a:ext cx="251804" cy="2515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6C5664B-7F82-4983-8D58-AAEC0A4E9A8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10457" y="5288452"/>
            <a:ext cx="246436" cy="24616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D3A2129-F928-4DC4-941D-99BDBE1E1333}"/>
              </a:ext>
            </a:extLst>
          </p:cNvPr>
          <p:cNvSpPr txBox="1"/>
          <p:nvPr/>
        </p:nvSpPr>
        <p:spPr>
          <a:xfrm>
            <a:off x="8058696" y="4538958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CB24EB8-7147-452C-8CF2-72EC1411479B}"/>
              </a:ext>
            </a:extLst>
          </p:cNvPr>
          <p:cNvSpPr/>
          <p:nvPr/>
        </p:nvSpPr>
        <p:spPr>
          <a:xfrm rot="10800000" flipV="1">
            <a:off x="7467599" y="4664462"/>
            <a:ext cx="497123" cy="13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0E94BB-4A1B-4E9E-960E-97A6D2F46E68}"/>
              </a:ext>
            </a:extLst>
          </p:cNvPr>
          <p:cNvSpPr txBox="1"/>
          <p:nvPr/>
        </p:nvSpPr>
        <p:spPr>
          <a:xfrm>
            <a:off x="1645481" y="1382621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D0A83AA-8E5F-480B-BC83-62126E4E3E95}"/>
              </a:ext>
            </a:extLst>
          </p:cNvPr>
          <p:cNvSpPr/>
          <p:nvPr/>
        </p:nvSpPr>
        <p:spPr>
          <a:xfrm rot="5400000" flipV="1">
            <a:off x="1715919" y="1841141"/>
            <a:ext cx="497123" cy="536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B4334E-5D0E-4B0D-B60C-A658ADD181E0}"/>
              </a:ext>
            </a:extLst>
          </p:cNvPr>
          <p:cNvSpPr txBox="1"/>
          <p:nvPr/>
        </p:nvSpPr>
        <p:spPr>
          <a:xfrm>
            <a:off x="863157" y="3738736"/>
            <a:ext cx="308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Representation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0561F8C-5AD9-4F81-8357-8F5FD682CDC8}"/>
              </a:ext>
            </a:extLst>
          </p:cNvPr>
          <p:cNvSpPr/>
          <p:nvPr/>
        </p:nvSpPr>
        <p:spPr>
          <a:xfrm rot="5400000" flipV="1">
            <a:off x="1733766" y="4130543"/>
            <a:ext cx="413927" cy="345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792D341-8F35-4EF1-B95B-E040985582CE}"/>
              </a:ext>
            </a:extLst>
          </p:cNvPr>
          <p:cNvSpPr/>
          <p:nvPr/>
        </p:nvSpPr>
        <p:spPr>
          <a:xfrm>
            <a:off x="3128963" y="2680327"/>
            <a:ext cx="814387" cy="1848811"/>
          </a:xfrm>
          <a:custGeom>
            <a:avLst/>
            <a:gdLst>
              <a:gd name="connsiteX0" fmla="*/ 0 w 814387"/>
              <a:gd name="connsiteY0" fmla="*/ 1848811 h 1848811"/>
              <a:gd name="connsiteX1" fmla="*/ 19050 w 814387"/>
              <a:gd name="connsiteY1" fmla="*/ 1744036 h 1848811"/>
              <a:gd name="connsiteX2" fmla="*/ 23812 w 814387"/>
              <a:gd name="connsiteY2" fmla="*/ 1634498 h 1848811"/>
              <a:gd name="connsiteX3" fmla="*/ 42862 w 814387"/>
              <a:gd name="connsiteY3" fmla="*/ 1439236 h 1848811"/>
              <a:gd name="connsiteX4" fmla="*/ 71437 w 814387"/>
              <a:gd name="connsiteY4" fmla="*/ 1210636 h 1848811"/>
              <a:gd name="connsiteX5" fmla="*/ 85725 w 814387"/>
              <a:gd name="connsiteY5" fmla="*/ 1091573 h 1848811"/>
              <a:gd name="connsiteX6" fmla="*/ 123825 w 814387"/>
              <a:gd name="connsiteY6" fmla="*/ 858211 h 1848811"/>
              <a:gd name="connsiteX7" fmla="*/ 138112 w 814387"/>
              <a:gd name="connsiteY7" fmla="*/ 743911 h 1848811"/>
              <a:gd name="connsiteX8" fmla="*/ 147637 w 814387"/>
              <a:gd name="connsiteY8" fmla="*/ 639136 h 1848811"/>
              <a:gd name="connsiteX9" fmla="*/ 166687 w 814387"/>
              <a:gd name="connsiteY9" fmla="*/ 548648 h 1848811"/>
              <a:gd name="connsiteX10" fmla="*/ 214312 w 814387"/>
              <a:gd name="connsiteY10" fmla="*/ 415298 h 1848811"/>
              <a:gd name="connsiteX11" fmla="*/ 285750 w 814387"/>
              <a:gd name="connsiteY11" fmla="*/ 305761 h 1848811"/>
              <a:gd name="connsiteX12" fmla="*/ 423862 w 814387"/>
              <a:gd name="connsiteY12" fmla="*/ 224798 h 1848811"/>
              <a:gd name="connsiteX13" fmla="*/ 633412 w 814387"/>
              <a:gd name="connsiteY13" fmla="*/ 186698 h 1848811"/>
              <a:gd name="connsiteX14" fmla="*/ 771525 w 814387"/>
              <a:gd name="connsiteY14" fmla="*/ 196223 h 1848811"/>
              <a:gd name="connsiteX15" fmla="*/ 804862 w 814387"/>
              <a:gd name="connsiteY15" fmla="*/ 200986 h 1848811"/>
              <a:gd name="connsiteX16" fmla="*/ 776287 w 814387"/>
              <a:gd name="connsiteY16" fmla="*/ 143836 h 1848811"/>
              <a:gd name="connsiteX17" fmla="*/ 719137 w 814387"/>
              <a:gd name="connsiteY17" fmla="*/ 67636 h 1848811"/>
              <a:gd name="connsiteX18" fmla="*/ 685800 w 814387"/>
              <a:gd name="connsiteY18" fmla="*/ 15248 h 1848811"/>
              <a:gd name="connsiteX19" fmla="*/ 676275 w 814387"/>
              <a:gd name="connsiteY19" fmla="*/ 961 h 1848811"/>
              <a:gd name="connsiteX20" fmla="*/ 709612 w 814387"/>
              <a:gd name="connsiteY20" fmla="*/ 39061 h 1848811"/>
              <a:gd name="connsiteX21" fmla="*/ 728662 w 814387"/>
              <a:gd name="connsiteY21" fmla="*/ 67636 h 1848811"/>
              <a:gd name="connsiteX22" fmla="*/ 762000 w 814387"/>
              <a:gd name="connsiteY22" fmla="*/ 129548 h 1848811"/>
              <a:gd name="connsiteX23" fmla="*/ 771525 w 814387"/>
              <a:gd name="connsiteY23" fmla="*/ 148598 h 1848811"/>
              <a:gd name="connsiteX24" fmla="*/ 814387 w 814387"/>
              <a:gd name="connsiteY24" fmla="*/ 215273 h 1848811"/>
              <a:gd name="connsiteX25" fmla="*/ 790575 w 814387"/>
              <a:gd name="connsiteY25" fmla="*/ 234323 h 1848811"/>
              <a:gd name="connsiteX26" fmla="*/ 762000 w 814387"/>
              <a:gd name="connsiteY26" fmla="*/ 248611 h 1848811"/>
              <a:gd name="connsiteX27" fmla="*/ 728662 w 814387"/>
              <a:gd name="connsiteY27" fmla="*/ 281948 h 1848811"/>
              <a:gd name="connsiteX28" fmla="*/ 661987 w 814387"/>
              <a:gd name="connsiteY28" fmla="*/ 339098 h 1848811"/>
              <a:gd name="connsiteX29" fmla="*/ 652462 w 814387"/>
              <a:gd name="connsiteY29" fmla="*/ 353386 h 1848811"/>
              <a:gd name="connsiteX30" fmla="*/ 633412 w 814387"/>
              <a:gd name="connsiteY30" fmla="*/ 362911 h 184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14387" h="1848811">
                <a:moveTo>
                  <a:pt x="0" y="1848811"/>
                </a:moveTo>
                <a:cubicBezTo>
                  <a:pt x="6350" y="1813886"/>
                  <a:pt x="15130" y="1779316"/>
                  <a:pt x="19050" y="1744036"/>
                </a:cubicBezTo>
                <a:cubicBezTo>
                  <a:pt x="23086" y="1707712"/>
                  <a:pt x="20965" y="1670934"/>
                  <a:pt x="23812" y="1634498"/>
                </a:cubicBezTo>
                <a:cubicBezTo>
                  <a:pt x="28905" y="1569300"/>
                  <a:pt x="34751" y="1504127"/>
                  <a:pt x="42862" y="1439236"/>
                </a:cubicBezTo>
                <a:cubicBezTo>
                  <a:pt x="52387" y="1363036"/>
                  <a:pt x="62040" y="1286852"/>
                  <a:pt x="71437" y="1210636"/>
                </a:cubicBezTo>
                <a:cubicBezTo>
                  <a:pt x="76328" y="1170964"/>
                  <a:pt x="78575" y="1130901"/>
                  <a:pt x="85725" y="1091573"/>
                </a:cubicBezTo>
                <a:cubicBezTo>
                  <a:pt x="106565" y="976955"/>
                  <a:pt x="106850" y="981889"/>
                  <a:pt x="123825" y="858211"/>
                </a:cubicBezTo>
                <a:cubicBezTo>
                  <a:pt x="129046" y="820171"/>
                  <a:pt x="133963" y="782083"/>
                  <a:pt x="138112" y="743911"/>
                </a:cubicBezTo>
                <a:cubicBezTo>
                  <a:pt x="141901" y="709047"/>
                  <a:pt x="142559" y="673835"/>
                  <a:pt x="147637" y="639136"/>
                </a:cubicBezTo>
                <a:cubicBezTo>
                  <a:pt x="152100" y="608637"/>
                  <a:pt x="159425" y="578604"/>
                  <a:pt x="166687" y="548648"/>
                </a:cubicBezTo>
                <a:cubicBezTo>
                  <a:pt x="180029" y="493610"/>
                  <a:pt x="189552" y="466723"/>
                  <a:pt x="214312" y="415298"/>
                </a:cubicBezTo>
                <a:cubicBezTo>
                  <a:pt x="232540" y="377440"/>
                  <a:pt x="254473" y="335300"/>
                  <a:pt x="285750" y="305761"/>
                </a:cubicBezTo>
                <a:cubicBezTo>
                  <a:pt x="313543" y="279512"/>
                  <a:pt x="400226" y="234598"/>
                  <a:pt x="423862" y="224798"/>
                </a:cubicBezTo>
                <a:cubicBezTo>
                  <a:pt x="525873" y="182501"/>
                  <a:pt x="526441" y="191561"/>
                  <a:pt x="633412" y="186698"/>
                </a:cubicBezTo>
                <a:lnTo>
                  <a:pt x="771525" y="196223"/>
                </a:lnTo>
                <a:cubicBezTo>
                  <a:pt x="782711" y="197155"/>
                  <a:pt x="797676" y="209609"/>
                  <a:pt x="804862" y="200986"/>
                </a:cubicBezTo>
                <a:cubicBezTo>
                  <a:pt x="816330" y="187225"/>
                  <a:pt x="781638" y="150859"/>
                  <a:pt x="776287" y="143836"/>
                </a:cubicBezTo>
                <a:cubicBezTo>
                  <a:pt x="757045" y="118581"/>
                  <a:pt x="736182" y="94422"/>
                  <a:pt x="719137" y="67636"/>
                </a:cubicBezTo>
                <a:lnTo>
                  <a:pt x="685800" y="15248"/>
                </a:lnTo>
                <a:cubicBezTo>
                  <a:pt x="682705" y="10433"/>
                  <a:pt x="673100" y="-3801"/>
                  <a:pt x="676275" y="961"/>
                </a:cubicBezTo>
                <a:cubicBezTo>
                  <a:pt x="698499" y="34297"/>
                  <a:pt x="685801" y="23186"/>
                  <a:pt x="709612" y="39061"/>
                </a:cubicBezTo>
                <a:cubicBezTo>
                  <a:pt x="715962" y="48586"/>
                  <a:pt x="723542" y="57397"/>
                  <a:pt x="728662" y="67636"/>
                </a:cubicBezTo>
                <a:cubicBezTo>
                  <a:pt x="773933" y="158178"/>
                  <a:pt x="726011" y="64770"/>
                  <a:pt x="762000" y="129548"/>
                </a:cubicBezTo>
                <a:cubicBezTo>
                  <a:pt x="765448" y="135754"/>
                  <a:pt x="767587" y="142691"/>
                  <a:pt x="771525" y="148598"/>
                </a:cubicBezTo>
                <a:cubicBezTo>
                  <a:pt x="818143" y="218525"/>
                  <a:pt x="785184" y="156864"/>
                  <a:pt x="814387" y="215273"/>
                </a:cubicBezTo>
                <a:cubicBezTo>
                  <a:pt x="806450" y="221623"/>
                  <a:pt x="799151" y="228866"/>
                  <a:pt x="790575" y="234323"/>
                </a:cubicBezTo>
                <a:cubicBezTo>
                  <a:pt x="781591" y="240040"/>
                  <a:pt x="770441" y="242118"/>
                  <a:pt x="762000" y="248611"/>
                </a:cubicBezTo>
                <a:cubicBezTo>
                  <a:pt x="749544" y="258193"/>
                  <a:pt x="740594" y="271721"/>
                  <a:pt x="728662" y="281948"/>
                </a:cubicBezTo>
                <a:cubicBezTo>
                  <a:pt x="706437" y="300998"/>
                  <a:pt x="678224" y="314742"/>
                  <a:pt x="661987" y="339098"/>
                </a:cubicBezTo>
                <a:cubicBezTo>
                  <a:pt x="658812" y="343861"/>
                  <a:pt x="656932" y="349810"/>
                  <a:pt x="652462" y="353386"/>
                </a:cubicBezTo>
                <a:cubicBezTo>
                  <a:pt x="597732" y="397171"/>
                  <a:pt x="658861" y="337462"/>
                  <a:pt x="633412" y="362911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3355CCD-B26C-4463-8A67-2D4B6702CAE2}"/>
              </a:ext>
            </a:extLst>
          </p:cNvPr>
          <p:cNvSpPr txBox="1"/>
          <p:nvPr/>
        </p:nvSpPr>
        <p:spPr>
          <a:xfrm>
            <a:off x="9353996" y="3502826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Optimal</a:t>
            </a:r>
          </a:p>
        </p:txBody>
      </p:sp>
      <p:pic>
        <p:nvPicPr>
          <p:cNvPr id="2050" name="Picture 2" descr="Image result for Warning">
            <a:extLst>
              <a:ext uri="{FF2B5EF4-FFF2-40B4-BE49-F238E27FC236}">
                <a16:creationId xmlns:a16="http://schemas.microsoft.com/office/drawing/2014/main" id="{83F62B2E-FE00-4596-95CD-F19B4C0D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067" y="1818372"/>
            <a:ext cx="1757186" cy="1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600"/>
                            </p:stCondLst>
                            <p:childTnLst>
                              <p:par>
                                <p:cTn id="1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900"/>
                            </p:stCondLst>
                            <p:childTnLst>
                              <p:par>
                                <p:cTn id="1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2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"/>
                            </p:stCondLst>
                            <p:childTnLst>
                              <p:par>
                                <p:cTn id="1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00"/>
                            </p:stCondLst>
                            <p:childTnLst>
                              <p:par>
                                <p:cTn id="1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00"/>
                            </p:stCondLst>
                            <p:childTnLst>
                              <p:par>
                                <p:cTn id="1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00"/>
                            </p:stCondLst>
                            <p:childTnLst>
                              <p:par>
                                <p:cTn id="1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00"/>
                            </p:stCondLst>
                            <p:childTnLst>
                              <p:par>
                                <p:cTn id="1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00"/>
                            </p:stCondLst>
                            <p:childTnLst>
                              <p:par>
                                <p:cTn id="2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100"/>
                            </p:stCondLst>
                            <p:childTnLst>
                              <p:par>
                                <p:cTn id="2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0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/>
      <p:bldP spid="65" grpId="0" animBg="1"/>
      <p:bldP spid="82" grpId="0" animBg="1"/>
      <p:bldP spid="83" grpId="0"/>
      <p:bldP spid="8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2C53D-6839-482B-B6E5-C7AB2BF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74" y="1115126"/>
            <a:ext cx="4012967" cy="57095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32CC9B-B5EA-4DD6-8192-6B68CC27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498" y="1115126"/>
            <a:ext cx="3117200" cy="5701628"/>
          </a:xfrm>
          <a:prstGeom prst="rect">
            <a:avLst/>
          </a:prstGeom>
        </p:spPr>
      </p:pic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BC6FE341-38C0-4530-BCB0-91CC10F13BFA}"/>
              </a:ext>
            </a:extLst>
          </p:cNvPr>
          <p:cNvSpPr txBox="1"/>
          <p:nvPr/>
        </p:nvSpPr>
        <p:spPr>
          <a:xfrm>
            <a:off x="1390612" y="-49419"/>
            <a:ext cx="10574400" cy="50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Feed forward NN with 2 hidden layers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6870C0-5A6B-4EAF-B30E-43A53A4181FD}"/>
              </a:ext>
            </a:extLst>
          </p:cNvPr>
          <p:cNvGrpSpPr/>
          <p:nvPr/>
        </p:nvGrpSpPr>
        <p:grpSpPr>
          <a:xfrm>
            <a:off x="228487" y="4585665"/>
            <a:ext cx="3133480" cy="220348"/>
            <a:chOff x="3607193" y="725701"/>
            <a:chExt cx="4273473" cy="27109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96B1BF-EA28-4F18-B11A-C51D05E5A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127" y="725701"/>
              <a:ext cx="1052029" cy="26816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0267B1-355F-4F2E-BDAE-AFF504B5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557" y="728633"/>
              <a:ext cx="1094109" cy="2681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AA5F4C-BD8B-4F0F-B550-971D8624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6098" y="725701"/>
              <a:ext cx="1052029" cy="2681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1501056-634D-47E5-AB6E-FA979CC7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7193" y="725701"/>
              <a:ext cx="1058905" cy="268164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F7725BC-A7A9-4AA6-82C0-B8583ABA0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941" y="2548209"/>
            <a:ext cx="1077576" cy="108941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60E94BB-4A1B-4E9E-960E-97A6D2F46E68}"/>
              </a:ext>
            </a:extLst>
          </p:cNvPr>
          <p:cNvSpPr txBox="1"/>
          <p:nvPr/>
        </p:nvSpPr>
        <p:spPr>
          <a:xfrm>
            <a:off x="1645481" y="1382621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D0A83AA-8E5F-480B-BC83-62126E4E3E95}"/>
              </a:ext>
            </a:extLst>
          </p:cNvPr>
          <p:cNvSpPr/>
          <p:nvPr/>
        </p:nvSpPr>
        <p:spPr>
          <a:xfrm rot="5400000" flipV="1">
            <a:off x="1715919" y="1841141"/>
            <a:ext cx="497123" cy="536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B4334E-5D0E-4B0D-B60C-A658ADD181E0}"/>
              </a:ext>
            </a:extLst>
          </p:cNvPr>
          <p:cNvSpPr txBox="1"/>
          <p:nvPr/>
        </p:nvSpPr>
        <p:spPr>
          <a:xfrm>
            <a:off x="863157" y="3738736"/>
            <a:ext cx="273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Representation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0561F8C-5AD9-4F81-8357-8F5FD682CDC8}"/>
              </a:ext>
            </a:extLst>
          </p:cNvPr>
          <p:cNvSpPr/>
          <p:nvPr/>
        </p:nvSpPr>
        <p:spPr>
          <a:xfrm rot="5400000" flipV="1">
            <a:off x="1733766" y="4130543"/>
            <a:ext cx="413927" cy="345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792D341-8F35-4EF1-B95B-E040985582CE}"/>
              </a:ext>
            </a:extLst>
          </p:cNvPr>
          <p:cNvSpPr/>
          <p:nvPr/>
        </p:nvSpPr>
        <p:spPr>
          <a:xfrm>
            <a:off x="3128963" y="2680327"/>
            <a:ext cx="814387" cy="1848811"/>
          </a:xfrm>
          <a:custGeom>
            <a:avLst/>
            <a:gdLst>
              <a:gd name="connsiteX0" fmla="*/ 0 w 814387"/>
              <a:gd name="connsiteY0" fmla="*/ 1848811 h 1848811"/>
              <a:gd name="connsiteX1" fmla="*/ 19050 w 814387"/>
              <a:gd name="connsiteY1" fmla="*/ 1744036 h 1848811"/>
              <a:gd name="connsiteX2" fmla="*/ 23812 w 814387"/>
              <a:gd name="connsiteY2" fmla="*/ 1634498 h 1848811"/>
              <a:gd name="connsiteX3" fmla="*/ 42862 w 814387"/>
              <a:gd name="connsiteY3" fmla="*/ 1439236 h 1848811"/>
              <a:gd name="connsiteX4" fmla="*/ 71437 w 814387"/>
              <a:gd name="connsiteY4" fmla="*/ 1210636 h 1848811"/>
              <a:gd name="connsiteX5" fmla="*/ 85725 w 814387"/>
              <a:gd name="connsiteY5" fmla="*/ 1091573 h 1848811"/>
              <a:gd name="connsiteX6" fmla="*/ 123825 w 814387"/>
              <a:gd name="connsiteY6" fmla="*/ 858211 h 1848811"/>
              <a:gd name="connsiteX7" fmla="*/ 138112 w 814387"/>
              <a:gd name="connsiteY7" fmla="*/ 743911 h 1848811"/>
              <a:gd name="connsiteX8" fmla="*/ 147637 w 814387"/>
              <a:gd name="connsiteY8" fmla="*/ 639136 h 1848811"/>
              <a:gd name="connsiteX9" fmla="*/ 166687 w 814387"/>
              <a:gd name="connsiteY9" fmla="*/ 548648 h 1848811"/>
              <a:gd name="connsiteX10" fmla="*/ 214312 w 814387"/>
              <a:gd name="connsiteY10" fmla="*/ 415298 h 1848811"/>
              <a:gd name="connsiteX11" fmla="*/ 285750 w 814387"/>
              <a:gd name="connsiteY11" fmla="*/ 305761 h 1848811"/>
              <a:gd name="connsiteX12" fmla="*/ 423862 w 814387"/>
              <a:gd name="connsiteY12" fmla="*/ 224798 h 1848811"/>
              <a:gd name="connsiteX13" fmla="*/ 633412 w 814387"/>
              <a:gd name="connsiteY13" fmla="*/ 186698 h 1848811"/>
              <a:gd name="connsiteX14" fmla="*/ 771525 w 814387"/>
              <a:gd name="connsiteY14" fmla="*/ 196223 h 1848811"/>
              <a:gd name="connsiteX15" fmla="*/ 804862 w 814387"/>
              <a:gd name="connsiteY15" fmla="*/ 200986 h 1848811"/>
              <a:gd name="connsiteX16" fmla="*/ 776287 w 814387"/>
              <a:gd name="connsiteY16" fmla="*/ 143836 h 1848811"/>
              <a:gd name="connsiteX17" fmla="*/ 719137 w 814387"/>
              <a:gd name="connsiteY17" fmla="*/ 67636 h 1848811"/>
              <a:gd name="connsiteX18" fmla="*/ 685800 w 814387"/>
              <a:gd name="connsiteY18" fmla="*/ 15248 h 1848811"/>
              <a:gd name="connsiteX19" fmla="*/ 676275 w 814387"/>
              <a:gd name="connsiteY19" fmla="*/ 961 h 1848811"/>
              <a:gd name="connsiteX20" fmla="*/ 709612 w 814387"/>
              <a:gd name="connsiteY20" fmla="*/ 39061 h 1848811"/>
              <a:gd name="connsiteX21" fmla="*/ 728662 w 814387"/>
              <a:gd name="connsiteY21" fmla="*/ 67636 h 1848811"/>
              <a:gd name="connsiteX22" fmla="*/ 762000 w 814387"/>
              <a:gd name="connsiteY22" fmla="*/ 129548 h 1848811"/>
              <a:gd name="connsiteX23" fmla="*/ 771525 w 814387"/>
              <a:gd name="connsiteY23" fmla="*/ 148598 h 1848811"/>
              <a:gd name="connsiteX24" fmla="*/ 814387 w 814387"/>
              <a:gd name="connsiteY24" fmla="*/ 215273 h 1848811"/>
              <a:gd name="connsiteX25" fmla="*/ 790575 w 814387"/>
              <a:gd name="connsiteY25" fmla="*/ 234323 h 1848811"/>
              <a:gd name="connsiteX26" fmla="*/ 762000 w 814387"/>
              <a:gd name="connsiteY26" fmla="*/ 248611 h 1848811"/>
              <a:gd name="connsiteX27" fmla="*/ 728662 w 814387"/>
              <a:gd name="connsiteY27" fmla="*/ 281948 h 1848811"/>
              <a:gd name="connsiteX28" fmla="*/ 661987 w 814387"/>
              <a:gd name="connsiteY28" fmla="*/ 339098 h 1848811"/>
              <a:gd name="connsiteX29" fmla="*/ 652462 w 814387"/>
              <a:gd name="connsiteY29" fmla="*/ 353386 h 1848811"/>
              <a:gd name="connsiteX30" fmla="*/ 633412 w 814387"/>
              <a:gd name="connsiteY30" fmla="*/ 362911 h 184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14387" h="1848811">
                <a:moveTo>
                  <a:pt x="0" y="1848811"/>
                </a:moveTo>
                <a:cubicBezTo>
                  <a:pt x="6350" y="1813886"/>
                  <a:pt x="15130" y="1779316"/>
                  <a:pt x="19050" y="1744036"/>
                </a:cubicBezTo>
                <a:cubicBezTo>
                  <a:pt x="23086" y="1707712"/>
                  <a:pt x="20965" y="1670934"/>
                  <a:pt x="23812" y="1634498"/>
                </a:cubicBezTo>
                <a:cubicBezTo>
                  <a:pt x="28905" y="1569300"/>
                  <a:pt x="34751" y="1504127"/>
                  <a:pt x="42862" y="1439236"/>
                </a:cubicBezTo>
                <a:cubicBezTo>
                  <a:pt x="52387" y="1363036"/>
                  <a:pt x="62040" y="1286852"/>
                  <a:pt x="71437" y="1210636"/>
                </a:cubicBezTo>
                <a:cubicBezTo>
                  <a:pt x="76328" y="1170964"/>
                  <a:pt x="78575" y="1130901"/>
                  <a:pt x="85725" y="1091573"/>
                </a:cubicBezTo>
                <a:cubicBezTo>
                  <a:pt x="106565" y="976955"/>
                  <a:pt x="106850" y="981889"/>
                  <a:pt x="123825" y="858211"/>
                </a:cubicBezTo>
                <a:cubicBezTo>
                  <a:pt x="129046" y="820171"/>
                  <a:pt x="133963" y="782083"/>
                  <a:pt x="138112" y="743911"/>
                </a:cubicBezTo>
                <a:cubicBezTo>
                  <a:pt x="141901" y="709047"/>
                  <a:pt x="142559" y="673835"/>
                  <a:pt x="147637" y="639136"/>
                </a:cubicBezTo>
                <a:cubicBezTo>
                  <a:pt x="152100" y="608637"/>
                  <a:pt x="159425" y="578604"/>
                  <a:pt x="166687" y="548648"/>
                </a:cubicBezTo>
                <a:cubicBezTo>
                  <a:pt x="180029" y="493610"/>
                  <a:pt x="189552" y="466723"/>
                  <a:pt x="214312" y="415298"/>
                </a:cubicBezTo>
                <a:cubicBezTo>
                  <a:pt x="232540" y="377440"/>
                  <a:pt x="254473" y="335300"/>
                  <a:pt x="285750" y="305761"/>
                </a:cubicBezTo>
                <a:cubicBezTo>
                  <a:pt x="313543" y="279512"/>
                  <a:pt x="400226" y="234598"/>
                  <a:pt x="423862" y="224798"/>
                </a:cubicBezTo>
                <a:cubicBezTo>
                  <a:pt x="525873" y="182501"/>
                  <a:pt x="526441" y="191561"/>
                  <a:pt x="633412" y="186698"/>
                </a:cubicBezTo>
                <a:lnTo>
                  <a:pt x="771525" y="196223"/>
                </a:lnTo>
                <a:cubicBezTo>
                  <a:pt x="782711" y="197155"/>
                  <a:pt x="797676" y="209609"/>
                  <a:pt x="804862" y="200986"/>
                </a:cubicBezTo>
                <a:cubicBezTo>
                  <a:pt x="816330" y="187225"/>
                  <a:pt x="781638" y="150859"/>
                  <a:pt x="776287" y="143836"/>
                </a:cubicBezTo>
                <a:cubicBezTo>
                  <a:pt x="757045" y="118581"/>
                  <a:pt x="736182" y="94422"/>
                  <a:pt x="719137" y="67636"/>
                </a:cubicBezTo>
                <a:lnTo>
                  <a:pt x="685800" y="15248"/>
                </a:lnTo>
                <a:cubicBezTo>
                  <a:pt x="682705" y="10433"/>
                  <a:pt x="673100" y="-3801"/>
                  <a:pt x="676275" y="961"/>
                </a:cubicBezTo>
                <a:cubicBezTo>
                  <a:pt x="698499" y="34297"/>
                  <a:pt x="685801" y="23186"/>
                  <a:pt x="709612" y="39061"/>
                </a:cubicBezTo>
                <a:cubicBezTo>
                  <a:pt x="715962" y="48586"/>
                  <a:pt x="723542" y="57397"/>
                  <a:pt x="728662" y="67636"/>
                </a:cubicBezTo>
                <a:cubicBezTo>
                  <a:pt x="773933" y="158178"/>
                  <a:pt x="726011" y="64770"/>
                  <a:pt x="762000" y="129548"/>
                </a:cubicBezTo>
                <a:cubicBezTo>
                  <a:pt x="765448" y="135754"/>
                  <a:pt x="767587" y="142691"/>
                  <a:pt x="771525" y="148598"/>
                </a:cubicBezTo>
                <a:cubicBezTo>
                  <a:pt x="818143" y="218525"/>
                  <a:pt x="785184" y="156864"/>
                  <a:pt x="814387" y="215273"/>
                </a:cubicBezTo>
                <a:cubicBezTo>
                  <a:pt x="806450" y="221623"/>
                  <a:pt x="799151" y="228866"/>
                  <a:pt x="790575" y="234323"/>
                </a:cubicBezTo>
                <a:cubicBezTo>
                  <a:pt x="781591" y="240040"/>
                  <a:pt x="770441" y="242118"/>
                  <a:pt x="762000" y="248611"/>
                </a:cubicBezTo>
                <a:cubicBezTo>
                  <a:pt x="749544" y="258193"/>
                  <a:pt x="740594" y="271721"/>
                  <a:pt x="728662" y="281948"/>
                </a:cubicBezTo>
                <a:cubicBezTo>
                  <a:pt x="706437" y="300998"/>
                  <a:pt x="678224" y="314742"/>
                  <a:pt x="661987" y="339098"/>
                </a:cubicBezTo>
                <a:cubicBezTo>
                  <a:pt x="658812" y="343861"/>
                  <a:pt x="656932" y="349810"/>
                  <a:pt x="652462" y="353386"/>
                </a:cubicBezTo>
                <a:cubicBezTo>
                  <a:pt x="597732" y="397171"/>
                  <a:pt x="658861" y="337462"/>
                  <a:pt x="633412" y="362911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53BCC-A129-4A67-901A-A8D9111B8C98}"/>
              </a:ext>
            </a:extLst>
          </p:cNvPr>
          <p:cNvSpPr txBox="1"/>
          <p:nvPr/>
        </p:nvSpPr>
        <p:spPr>
          <a:xfrm>
            <a:off x="9275277" y="3804196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Expensive</a:t>
            </a:r>
          </a:p>
        </p:txBody>
      </p:sp>
      <p:pic>
        <p:nvPicPr>
          <p:cNvPr id="19" name="Picture 2" descr="Image result for Warning">
            <a:extLst>
              <a:ext uri="{FF2B5EF4-FFF2-40B4-BE49-F238E27FC236}">
                <a16:creationId xmlns:a16="http://schemas.microsoft.com/office/drawing/2014/main" id="{8F64E799-C3C5-40AA-9CDB-FCE3388E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067" y="1818372"/>
            <a:ext cx="1757186" cy="1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8E5EB6-10FB-45CE-8407-B485B21F5F76}"/>
              </a:ext>
            </a:extLst>
          </p:cNvPr>
          <p:cNvSpPr txBox="1"/>
          <p:nvPr/>
        </p:nvSpPr>
        <p:spPr>
          <a:xfrm>
            <a:off x="9353996" y="3502826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Optimal</a:t>
            </a:r>
          </a:p>
        </p:txBody>
      </p:sp>
    </p:spTree>
    <p:extLst>
      <p:ext uri="{BB962C8B-B14F-4D97-AF65-F5344CB8AC3E}">
        <p14:creationId xmlns:p14="http://schemas.microsoft.com/office/powerpoint/2010/main" val="23481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6" grpId="2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64191-3349-4545-B66A-9E4A870B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49" y="2097231"/>
            <a:ext cx="2003374" cy="207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257D8-8CA5-4CF6-8D05-4FF368982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095" y="2024211"/>
            <a:ext cx="1017292" cy="106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95D72-94ED-493B-B3A7-667B6D38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345" y="2033736"/>
            <a:ext cx="1017292" cy="1066650"/>
          </a:xfrm>
          <a:prstGeom prst="rect">
            <a:avLst/>
          </a:prstGeom>
        </p:spPr>
      </p:pic>
      <p:sp>
        <p:nvSpPr>
          <p:cNvPr id="10" name="Google Shape;238;p18">
            <a:extLst>
              <a:ext uri="{FF2B5EF4-FFF2-40B4-BE49-F238E27FC236}">
                <a16:creationId xmlns:a16="http://schemas.microsoft.com/office/drawing/2014/main" id="{8D8DB30E-1826-4823-800C-2A58081C59B2}"/>
              </a:ext>
            </a:extLst>
          </p:cNvPr>
          <p:cNvSpPr txBox="1"/>
          <p:nvPr/>
        </p:nvSpPr>
        <p:spPr>
          <a:xfrm>
            <a:off x="2949505" y="424156"/>
            <a:ext cx="4988200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Problem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37E-300B-4190-A0A8-8CCF1B170371}"/>
              </a:ext>
            </a:extLst>
          </p:cNvPr>
          <p:cNvSpPr txBox="1"/>
          <p:nvPr/>
        </p:nvSpPr>
        <p:spPr>
          <a:xfrm>
            <a:off x="1503294" y="2309227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Optimal</a:t>
            </a:r>
          </a:p>
        </p:txBody>
      </p:sp>
      <p:pic>
        <p:nvPicPr>
          <p:cNvPr id="12" name="Picture 2" descr="Image result for Warning">
            <a:extLst>
              <a:ext uri="{FF2B5EF4-FFF2-40B4-BE49-F238E27FC236}">
                <a16:creationId xmlns:a16="http://schemas.microsoft.com/office/drawing/2014/main" id="{D052E374-BC53-4DCD-8CB3-4950E595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76" y="604443"/>
            <a:ext cx="1757186" cy="1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1629B0-D6A8-4E24-AD5C-28BEEAB74A27}"/>
              </a:ext>
            </a:extLst>
          </p:cNvPr>
          <p:cNvSpPr txBox="1"/>
          <p:nvPr/>
        </p:nvSpPr>
        <p:spPr>
          <a:xfrm>
            <a:off x="1569198" y="2628500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Expensive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AAA2E0-FF7F-4066-B851-94CBE5233F9C}"/>
              </a:ext>
            </a:extLst>
          </p:cNvPr>
          <p:cNvGrpSpPr/>
          <p:nvPr/>
        </p:nvGrpSpPr>
        <p:grpSpPr>
          <a:xfrm>
            <a:off x="3629042" y="4240407"/>
            <a:ext cx="3133480" cy="220348"/>
            <a:chOff x="3607193" y="725701"/>
            <a:chExt cx="4273473" cy="2710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33A354-5534-45D4-877B-9D883684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127" y="725701"/>
              <a:ext cx="1052029" cy="2681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19D2AF-B9D2-4D10-BD08-41C38BDE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6557" y="728633"/>
              <a:ext cx="1094109" cy="2681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52AD69-5328-42DC-86CD-EFD445D7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6098" y="725701"/>
              <a:ext cx="1052029" cy="2681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0BD8DFC-6D1E-4672-B5FD-78A0D761F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7193" y="725701"/>
              <a:ext cx="1058905" cy="26816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5E3F8AB-D1B6-4F69-A17A-538808920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1416" y="2214338"/>
            <a:ext cx="1077576" cy="10894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63BF72-13AD-45B2-B030-E8AC2C2615EB}"/>
              </a:ext>
            </a:extLst>
          </p:cNvPr>
          <p:cNvSpPr txBox="1"/>
          <p:nvPr/>
        </p:nvSpPr>
        <p:spPr>
          <a:xfrm>
            <a:off x="5064956" y="1048750"/>
            <a:ext cx="15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8E8E484-01C0-4571-B731-0ABCE82A562E}"/>
              </a:ext>
            </a:extLst>
          </p:cNvPr>
          <p:cNvSpPr/>
          <p:nvPr/>
        </p:nvSpPr>
        <p:spPr>
          <a:xfrm rot="5400000" flipV="1">
            <a:off x="5135394" y="1507270"/>
            <a:ext cx="497123" cy="536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7B39E-E8B4-478C-B435-879EB29DA58A}"/>
              </a:ext>
            </a:extLst>
          </p:cNvPr>
          <p:cNvSpPr txBox="1"/>
          <p:nvPr/>
        </p:nvSpPr>
        <p:spPr>
          <a:xfrm>
            <a:off x="4282632" y="3404865"/>
            <a:ext cx="273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Representation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11E90D-EB82-4371-AF1C-06710C5B8966}"/>
              </a:ext>
            </a:extLst>
          </p:cNvPr>
          <p:cNvSpPr/>
          <p:nvPr/>
        </p:nvSpPr>
        <p:spPr>
          <a:xfrm rot="5400000" flipV="1">
            <a:off x="5153241" y="3796672"/>
            <a:ext cx="413927" cy="345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BB9B99-B9EE-4C43-8979-D48586425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1416" y="2214337"/>
            <a:ext cx="1077576" cy="2713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47345F-6DF5-4882-9354-75818D57A0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417" y="2488895"/>
            <a:ext cx="1077576" cy="2713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7B59EA-96CA-4B81-A919-190CD593C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1415" y="2759047"/>
            <a:ext cx="1098094" cy="2713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6FFDCF-3F6F-4938-89E4-7F5F20AB69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1414" y="3029922"/>
            <a:ext cx="1077576" cy="270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54FB1A-9EC1-4CC2-9804-E59BC195C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9042" y="4240407"/>
            <a:ext cx="788457" cy="2109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7ACB0EA-1520-4032-8EF5-A5C5EDDB4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5473" y="4242788"/>
            <a:ext cx="782166" cy="2103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B3FBA2-9F34-48E9-8299-1976573D4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4849" y="4240407"/>
            <a:ext cx="771389" cy="2179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28F6BBC-813F-431A-AEC5-7AB5A762A1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6238" y="4242899"/>
            <a:ext cx="802244" cy="217856"/>
          </a:xfrm>
          <a:prstGeom prst="rect">
            <a:avLst/>
          </a:prstGeom>
        </p:spPr>
      </p:pic>
      <p:sp>
        <p:nvSpPr>
          <p:cNvPr id="39" name="Google Shape;238;p18">
            <a:extLst>
              <a:ext uri="{FF2B5EF4-FFF2-40B4-BE49-F238E27FC236}">
                <a16:creationId xmlns:a16="http://schemas.microsoft.com/office/drawing/2014/main" id="{C9D12244-A8E0-472C-8879-A4C556555AC4}"/>
              </a:ext>
            </a:extLst>
          </p:cNvPr>
          <p:cNvSpPr txBox="1"/>
          <p:nvPr/>
        </p:nvSpPr>
        <p:spPr>
          <a:xfrm>
            <a:off x="2442386" y="4641049"/>
            <a:ext cx="5468951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We lose Spatial information within data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sp>
        <p:nvSpPr>
          <p:cNvPr id="40" name="Google Shape;238;p18">
            <a:extLst>
              <a:ext uri="{FF2B5EF4-FFF2-40B4-BE49-F238E27FC236}">
                <a16:creationId xmlns:a16="http://schemas.microsoft.com/office/drawing/2014/main" id="{DFD62930-2161-454C-9761-E62963ED36D3}"/>
              </a:ext>
            </a:extLst>
          </p:cNvPr>
          <p:cNvSpPr txBox="1"/>
          <p:nvPr/>
        </p:nvSpPr>
        <p:spPr>
          <a:xfrm>
            <a:off x="7342494" y="817805"/>
            <a:ext cx="5189201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Solution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88242-51A6-4393-ACC1-9F355DD5FB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9345" y="3165398"/>
            <a:ext cx="1017292" cy="106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37D57-7A18-454F-AD77-FA3F7196CD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7155" y="3175707"/>
            <a:ext cx="1017293" cy="10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64191-3349-4545-B66A-9E4A870B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4" y="2811606"/>
            <a:ext cx="2003374" cy="207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257D8-8CA5-4CF6-8D05-4FF368982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20" y="2738586"/>
            <a:ext cx="1017292" cy="1066650"/>
          </a:xfrm>
          <a:prstGeom prst="rect">
            <a:avLst/>
          </a:prstGeom>
        </p:spPr>
      </p:pic>
      <p:sp>
        <p:nvSpPr>
          <p:cNvPr id="40" name="Google Shape;238;p18">
            <a:extLst>
              <a:ext uri="{FF2B5EF4-FFF2-40B4-BE49-F238E27FC236}">
                <a16:creationId xmlns:a16="http://schemas.microsoft.com/office/drawing/2014/main" id="{DFD62930-2161-454C-9761-E62963ED36D3}"/>
              </a:ext>
            </a:extLst>
          </p:cNvPr>
          <p:cNvSpPr txBox="1"/>
          <p:nvPr/>
        </p:nvSpPr>
        <p:spPr>
          <a:xfrm>
            <a:off x="-280140" y="1576775"/>
            <a:ext cx="5189201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en-US" sz="4000" b="1" dirty="0"/>
              <a:t>Solution</a:t>
            </a:r>
            <a:endParaRPr sz="4000" b="1" dirty="0"/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88242-51A6-4393-ACC1-9F355DD5F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70" y="3879773"/>
            <a:ext cx="1017292" cy="106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37D57-7A18-454F-AD77-FA3F7196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80" y="3890082"/>
            <a:ext cx="1017293" cy="1066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42140-A4AA-42E8-BE5F-6CE2363ED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504" y="442912"/>
            <a:ext cx="3290061" cy="58340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3F06BE-7FE6-47EC-AA48-BED699FDB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910" y="2738586"/>
            <a:ext cx="1017292" cy="10666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22CB41D-FF4F-4402-B358-A858B6E42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967" y="442911"/>
            <a:ext cx="3201507" cy="58558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6D6EC2-4675-4AFE-873D-2073F73E0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967" y="442910"/>
            <a:ext cx="272571" cy="6332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19FBAD-0D46-44FA-8D2E-7E9B919F2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967" y="1885947"/>
            <a:ext cx="272571" cy="6332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33ACF3-023E-4BB3-B89E-C5738F1E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66" y="1164428"/>
            <a:ext cx="272572" cy="6332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B1C50C-E696-48D8-85B3-F0070266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58" y="2625947"/>
            <a:ext cx="272572" cy="6332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E34473-F2B7-447E-89DF-3172F23FE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58" y="3346884"/>
            <a:ext cx="272572" cy="6332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99B5799-79DD-464A-B235-D3D37AEC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916" y="4896076"/>
            <a:ext cx="272572" cy="6332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F864B74-DA80-43C7-B9D4-416AD75E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29" y="4067821"/>
            <a:ext cx="282430" cy="6344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C3CCD0A-3973-4C96-B427-DBD19C99A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58" y="5567647"/>
            <a:ext cx="282430" cy="72209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5D5EE8-A80E-4839-B3C6-D696D1523428}"/>
              </a:ext>
            </a:extLst>
          </p:cNvPr>
          <p:cNvSpPr/>
          <p:nvPr/>
        </p:nvSpPr>
        <p:spPr>
          <a:xfrm>
            <a:off x="1663700" y="590550"/>
            <a:ext cx="3219450" cy="2101850"/>
          </a:xfrm>
          <a:custGeom>
            <a:avLst/>
            <a:gdLst>
              <a:gd name="connsiteX0" fmla="*/ 0 w 3219450"/>
              <a:gd name="connsiteY0" fmla="*/ 2101850 h 2101850"/>
              <a:gd name="connsiteX1" fmla="*/ 19050 w 3219450"/>
              <a:gd name="connsiteY1" fmla="*/ 2057400 h 2101850"/>
              <a:gd name="connsiteX2" fmla="*/ 31750 w 3219450"/>
              <a:gd name="connsiteY2" fmla="*/ 2032000 h 2101850"/>
              <a:gd name="connsiteX3" fmla="*/ 44450 w 3219450"/>
              <a:gd name="connsiteY3" fmla="*/ 2000250 h 2101850"/>
              <a:gd name="connsiteX4" fmla="*/ 63500 w 3219450"/>
              <a:gd name="connsiteY4" fmla="*/ 1968500 h 2101850"/>
              <a:gd name="connsiteX5" fmla="*/ 82550 w 3219450"/>
              <a:gd name="connsiteY5" fmla="*/ 1917700 h 2101850"/>
              <a:gd name="connsiteX6" fmla="*/ 114300 w 3219450"/>
              <a:gd name="connsiteY6" fmla="*/ 1847850 h 2101850"/>
              <a:gd name="connsiteX7" fmla="*/ 133350 w 3219450"/>
              <a:gd name="connsiteY7" fmla="*/ 1797050 h 2101850"/>
              <a:gd name="connsiteX8" fmla="*/ 158750 w 3219450"/>
              <a:gd name="connsiteY8" fmla="*/ 1752600 h 2101850"/>
              <a:gd name="connsiteX9" fmla="*/ 209550 w 3219450"/>
              <a:gd name="connsiteY9" fmla="*/ 1651000 h 2101850"/>
              <a:gd name="connsiteX10" fmla="*/ 273050 w 3219450"/>
              <a:gd name="connsiteY10" fmla="*/ 1549400 h 2101850"/>
              <a:gd name="connsiteX11" fmla="*/ 298450 w 3219450"/>
              <a:gd name="connsiteY11" fmla="*/ 1511300 h 2101850"/>
              <a:gd name="connsiteX12" fmla="*/ 336550 w 3219450"/>
              <a:gd name="connsiteY12" fmla="*/ 1454150 h 2101850"/>
              <a:gd name="connsiteX13" fmla="*/ 368300 w 3219450"/>
              <a:gd name="connsiteY13" fmla="*/ 1409700 h 2101850"/>
              <a:gd name="connsiteX14" fmla="*/ 400050 w 3219450"/>
              <a:gd name="connsiteY14" fmla="*/ 1371600 h 2101850"/>
              <a:gd name="connsiteX15" fmla="*/ 463550 w 3219450"/>
              <a:gd name="connsiteY15" fmla="*/ 1276350 h 2101850"/>
              <a:gd name="connsiteX16" fmla="*/ 558800 w 3219450"/>
              <a:gd name="connsiteY16" fmla="*/ 1162050 h 2101850"/>
              <a:gd name="connsiteX17" fmla="*/ 596900 w 3219450"/>
              <a:gd name="connsiteY17" fmla="*/ 1111250 h 2101850"/>
              <a:gd name="connsiteX18" fmla="*/ 635000 w 3219450"/>
              <a:gd name="connsiteY18" fmla="*/ 1079500 h 2101850"/>
              <a:gd name="connsiteX19" fmla="*/ 736600 w 3219450"/>
              <a:gd name="connsiteY19" fmla="*/ 977900 h 2101850"/>
              <a:gd name="connsiteX20" fmla="*/ 793750 w 3219450"/>
              <a:gd name="connsiteY20" fmla="*/ 920750 h 2101850"/>
              <a:gd name="connsiteX21" fmla="*/ 850900 w 3219450"/>
              <a:gd name="connsiteY21" fmla="*/ 869950 h 2101850"/>
              <a:gd name="connsiteX22" fmla="*/ 914400 w 3219450"/>
              <a:gd name="connsiteY22" fmla="*/ 806450 h 2101850"/>
              <a:gd name="connsiteX23" fmla="*/ 946150 w 3219450"/>
              <a:gd name="connsiteY23" fmla="*/ 774700 h 2101850"/>
              <a:gd name="connsiteX24" fmla="*/ 1066800 w 3219450"/>
              <a:gd name="connsiteY24" fmla="*/ 679450 h 2101850"/>
              <a:gd name="connsiteX25" fmla="*/ 1123950 w 3219450"/>
              <a:gd name="connsiteY25" fmla="*/ 635000 h 2101850"/>
              <a:gd name="connsiteX26" fmla="*/ 1276350 w 3219450"/>
              <a:gd name="connsiteY26" fmla="*/ 539750 h 2101850"/>
              <a:gd name="connsiteX27" fmla="*/ 1403350 w 3219450"/>
              <a:gd name="connsiteY27" fmla="*/ 476250 h 2101850"/>
              <a:gd name="connsiteX28" fmla="*/ 1447800 w 3219450"/>
              <a:gd name="connsiteY28" fmla="*/ 457200 h 2101850"/>
              <a:gd name="connsiteX29" fmla="*/ 1498600 w 3219450"/>
              <a:gd name="connsiteY29" fmla="*/ 431800 h 2101850"/>
              <a:gd name="connsiteX30" fmla="*/ 1587500 w 3219450"/>
              <a:gd name="connsiteY30" fmla="*/ 400050 h 2101850"/>
              <a:gd name="connsiteX31" fmla="*/ 1644650 w 3219450"/>
              <a:gd name="connsiteY31" fmla="*/ 374650 h 2101850"/>
              <a:gd name="connsiteX32" fmla="*/ 1752600 w 3219450"/>
              <a:gd name="connsiteY32" fmla="*/ 336550 h 2101850"/>
              <a:gd name="connsiteX33" fmla="*/ 1803400 w 3219450"/>
              <a:gd name="connsiteY33" fmla="*/ 317500 h 2101850"/>
              <a:gd name="connsiteX34" fmla="*/ 1847850 w 3219450"/>
              <a:gd name="connsiteY34" fmla="*/ 298450 h 2101850"/>
              <a:gd name="connsiteX35" fmla="*/ 1898650 w 3219450"/>
              <a:gd name="connsiteY35" fmla="*/ 285750 h 2101850"/>
              <a:gd name="connsiteX36" fmla="*/ 2012950 w 3219450"/>
              <a:gd name="connsiteY36" fmla="*/ 254000 h 2101850"/>
              <a:gd name="connsiteX37" fmla="*/ 2089150 w 3219450"/>
              <a:gd name="connsiteY37" fmla="*/ 228600 h 2101850"/>
              <a:gd name="connsiteX38" fmla="*/ 2139950 w 3219450"/>
              <a:gd name="connsiteY38" fmla="*/ 215900 h 2101850"/>
              <a:gd name="connsiteX39" fmla="*/ 2228850 w 3219450"/>
              <a:gd name="connsiteY39" fmla="*/ 190500 h 2101850"/>
              <a:gd name="connsiteX40" fmla="*/ 2298700 w 3219450"/>
              <a:gd name="connsiteY40" fmla="*/ 171450 h 2101850"/>
              <a:gd name="connsiteX41" fmla="*/ 2374900 w 3219450"/>
              <a:gd name="connsiteY41" fmla="*/ 158750 h 2101850"/>
              <a:gd name="connsiteX42" fmla="*/ 2425700 w 3219450"/>
              <a:gd name="connsiteY42" fmla="*/ 152400 h 2101850"/>
              <a:gd name="connsiteX43" fmla="*/ 2476500 w 3219450"/>
              <a:gd name="connsiteY43" fmla="*/ 139700 h 2101850"/>
              <a:gd name="connsiteX44" fmla="*/ 2552700 w 3219450"/>
              <a:gd name="connsiteY44" fmla="*/ 133350 h 2101850"/>
              <a:gd name="connsiteX45" fmla="*/ 2628900 w 3219450"/>
              <a:gd name="connsiteY45" fmla="*/ 120650 h 2101850"/>
              <a:gd name="connsiteX46" fmla="*/ 2654300 w 3219450"/>
              <a:gd name="connsiteY46" fmla="*/ 114300 h 2101850"/>
              <a:gd name="connsiteX47" fmla="*/ 2851150 w 3219450"/>
              <a:gd name="connsiteY47" fmla="*/ 95250 h 2101850"/>
              <a:gd name="connsiteX48" fmla="*/ 2965450 w 3219450"/>
              <a:gd name="connsiteY48" fmla="*/ 88900 h 2101850"/>
              <a:gd name="connsiteX49" fmla="*/ 3149600 w 3219450"/>
              <a:gd name="connsiteY49" fmla="*/ 95250 h 2101850"/>
              <a:gd name="connsiteX50" fmla="*/ 3181350 w 3219450"/>
              <a:gd name="connsiteY50" fmla="*/ 101600 h 2101850"/>
              <a:gd name="connsiteX51" fmla="*/ 3175000 w 3219450"/>
              <a:gd name="connsiteY51" fmla="*/ 82550 h 2101850"/>
              <a:gd name="connsiteX52" fmla="*/ 3155950 w 3219450"/>
              <a:gd name="connsiteY52" fmla="*/ 76200 h 2101850"/>
              <a:gd name="connsiteX53" fmla="*/ 3079750 w 3219450"/>
              <a:gd name="connsiteY53" fmla="*/ 12700 h 2101850"/>
              <a:gd name="connsiteX54" fmla="*/ 3060700 w 3219450"/>
              <a:gd name="connsiteY54" fmla="*/ 0 h 2101850"/>
              <a:gd name="connsiteX55" fmla="*/ 3079750 w 3219450"/>
              <a:gd name="connsiteY55" fmla="*/ 12700 h 2101850"/>
              <a:gd name="connsiteX56" fmla="*/ 3124200 w 3219450"/>
              <a:gd name="connsiteY56" fmla="*/ 38100 h 2101850"/>
              <a:gd name="connsiteX57" fmla="*/ 3143250 w 3219450"/>
              <a:gd name="connsiteY57" fmla="*/ 50800 h 2101850"/>
              <a:gd name="connsiteX58" fmla="*/ 3162300 w 3219450"/>
              <a:gd name="connsiteY58" fmla="*/ 69850 h 2101850"/>
              <a:gd name="connsiteX59" fmla="*/ 3200400 w 3219450"/>
              <a:gd name="connsiteY59" fmla="*/ 82550 h 2101850"/>
              <a:gd name="connsiteX60" fmla="*/ 3219450 w 3219450"/>
              <a:gd name="connsiteY60" fmla="*/ 95250 h 2101850"/>
              <a:gd name="connsiteX61" fmla="*/ 3200400 w 3219450"/>
              <a:gd name="connsiteY61" fmla="*/ 114300 h 2101850"/>
              <a:gd name="connsiteX62" fmla="*/ 3181350 w 3219450"/>
              <a:gd name="connsiteY62" fmla="*/ 127000 h 2101850"/>
              <a:gd name="connsiteX63" fmla="*/ 3130550 w 3219450"/>
              <a:gd name="connsiteY63" fmla="*/ 203200 h 2101850"/>
              <a:gd name="connsiteX64" fmla="*/ 3117850 w 3219450"/>
              <a:gd name="connsiteY64" fmla="*/ 234950 h 2101850"/>
              <a:gd name="connsiteX65" fmla="*/ 3111500 w 3219450"/>
              <a:gd name="connsiteY65" fmla="*/ 260350 h 2101850"/>
              <a:gd name="connsiteX66" fmla="*/ 3124200 w 3219450"/>
              <a:gd name="connsiteY66" fmla="*/ 241300 h 2101850"/>
              <a:gd name="connsiteX67" fmla="*/ 3130550 w 3219450"/>
              <a:gd name="connsiteY67" fmla="*/ 222250 h 2101850"/>
              <a:gd name="connsiteX68" fmla="*/ 3149600 w 3219450"/>
              <a:gd name="connsiteY68" fmla="*/ 190500 h 2101850"/>
              <a:gd name="connsiteX69" fmla="*/ 3181350 w 3219450"/>
              <a:gd name="connsiteY69" fmla="*/ 152400 h 2101850"/>
              <a:gd name="connsiteX70" fmla="*/ 3200400 w 3219450"/>
              <a:gd name="connsiteY70" fmla="*/ 107950 h 2101850"/>
              <a:gd name="connsiteX71" fmla="*/ 3009900 w 3219450"/>
              <a:gd name="connsiteY71" fmla="*/ 95250 h 2101850"/>
              <a:gd name="connsiteX72" fmla="*/ 2921000 w 3219450"/>
              <a:gd name="connsiteY72" fmla="*/ 101600 h 2101850"/>
              <a:gd name="connsiteX73" fmla="*/ 2724150 w 3219450"/>
              <a:gd name="connsiteY73" fmla="*/ 114300 h 2101850"/>
              <a:gd name="connsiteX74" fmla="*/ 2692400 w 3219450"/>
              <a:gd name="connsiteY74" fmla="*/ 120650 h 2101850"/>
              <a:gd name="connsiteX75" fmla="*/ 2508250 w 3219450"/>
              <a:gd name="connsiteY75" fmla="*/ 133350 h 2101850"/>
              <a:gd name="connsiteX76" fmla="*/ 2451100 w 3219450"/>
              <a:gd name="connsiteY76" fmla="*/ 139700 h 2101850"/>
              <a:gd name="connsiteX77" fmla="*/ 2393950 w 3219450"/>
              <a:gd name="connsiteY77" fmla="*/ 152400 h 2101850"/>
              <a:gd name="connsiteX78" fmla="*/ 2349500 w 3219450"/>
              <a:gd name="connsiteY78" fmla="*/ 158750 h 2101850"/>
              <a:gd name="connsiteX79" fmla="*/ 2279650 w 3219450"/>
              <a:gd name="connsiteY79" fmla="*/ 177800 h 2101850"/>
              <a:gd name="connsiteX80" fmla="*/ 2254250 w 3219450"/>
              <a:gd name="connsiteY80" fmla="*/ 184150 h 2101850"/>
              <a:gd name="connsiteX81" fmla="*/ 2235200 w 3219450"/>
              <a:gd name="connsiteY81" fmla="*/ 190500 h 2101850"/>
              <a:gd name="connsiteX82" fmla="*/ 2190750 w 3219450"/>
              <a:gd name="connsiteY82" fmla="*/ 209550 h 2101850"/>
              <a:gd name="connsiteX83" fmla="*/ 2152650 w 3219450"/>
              <a:gd name="connsiteY83" fmla="*/ 215900 h 2101850"/>
              <a:gd name="connsiteX84" fmla="*/ 2101850 w 3219450"/>
              <a:gd name="connsiteY84" fmla="*/ 228600 h 2101850"/>
              <a:gd name="connsiteX85" fmla="*/ 2070100 w 3219450"/>
              <a:gd name="connsiteY85" fmla="*/ 234950 h 2101850"/>
              <a:gd name="connsiteX86" fmla="*/ 2025650 w 3219450"/>
              <a:gd name="connsiteY86" fmla="*/ 254000 h 2101850"/>
              <a:gd name="connsiteX87" fmla="*/ 1974850 w 3219450"/>
              <a:gd name="connsiteY87" fmla="*/ 266700 h 2101850"/>
              <a:gd name="connsiteX88" fmla="*/ 1911350 w 3219450"/>
              <a:gd name="connsiteY88" fmla="*/ 292100 h 2101850"/>
              <a:gd name="connsiteX89" fmla="*/ 1860550 w 3219450"/>
              <a:gd name="connsiteY89" fmla="*/ 311150 h 2101850"/>
              <a:gd name="connsiteX90" fmla="*/ 1828800 w 3219450"/>
              <a:gd name="connsiteY90" fmla="*/ 317500 h 2101850"/>
              <a:gd name="connsiteX91" fmla="*/ 1771650 w 3219450"/>
              <a:gd name="connsiteY91" fmla="*/ 342900 h 2101850"/>
              <a:gd name="connsiteX92" fmla="*/ 1752600 w 3219450"/>
              <a:gd name="connsiteY92" fmla="*/ 355600 h 2101850"/>
              <a:gd name="connsiteX93" fmla="*/ 1701800 w 3219450"/>
              <a:gd name="connsiteY93" fmla="*/ 368300 h 2101850"/>
              <a:gd name="connsiteX94" fmla="*/ 1676400 w 3219450"/>
              <a:gd name="connsiteY94" fmla="*/ 374650 h 2101850"/>
              <a:gd name="connsiteX95" fmla="*/ 1587500 w 3219450"/>
              <a:gd name="connsiteY95" fmla="*/ 412750 h 2101850"/>
              <a:gd name="connsiteX96" fmla="*/ 1562100 w 3219450"/>
              <a:gd name="connsiteY96" fmla="*/ 419100 h 2101850"/>
              <a:gd name="connsiteX97" fmla="*/ 1511300 w 3219450"/>
              <a:gd name="connsiteY97" fmla="*/ 438150 h 2101850"/>
              <a:gd name="connsiteX98" fmla="*/ 1460500 w 3219450"/>
              <a:gd name="connsiteY98" fmla="*/ 450850 h 2101850"/>
              <a:gd name="connsiteX99" fmla="*/ 1441450 w 3219450"/>
              <a:gd name="connsiteY99" fmla="*/ 463550 h 2101850"/>
              <a:gd name="connsiteX100" fmla="*/ 1371600 w 3219450"/>
              <a:gd name="connsiteY100" fmla="*/ 482600 h 2101850"/>
              <a:gd name="connsiteX101" fmla="*/ 1327150 w 3219450"/>
              <a:gd name="connsiteY101" fmla="*/ 501650 h 2101850"/>
              <a:gd name="connsiteX102" fmla="*/ 1308100 w 3219450"/>
              <a:gd name="connsiteY102" fmla="*/ 514350 h 2101850"/>
              <a:gd name="connsiteX103" fmla="*/ 1289050 w 3219450"/>
              <a:gd name="connsiteY103" fmla="*/ 520700 h 2101850"/>
              <a:gd name="connsiteX104" fmla="*/ 1244600 w 3219450"/>
              <a:gd name="connsiteY104" fmla="*/ 546100 h 2101850"/>
              <a:gd name="connsiteX105" fmla="*/ 1225550 w 3219450"/>
              <a:gd name="connsiteY105" fmla="*/ 552450 h 2101850"/>
              <a:gd name="connsiteX106" fmla="*/ 1263650 w 3219450"/>
              <a:gd name="connsiteY106" fmla="*/ 603250 h 2101850"/>
              <a:gd name="connsiteX107" fmla="*/ 1276350 w 3219450"/>
              <a:gd name="connsiteY107" fmla="*/ 622300 h 2101850"/>
              <a:gd name="connsiteX108" fmla="*/ 1295400 w 3219450"/>
              <a:gd name="connsiteY108" fmla="*/ 635000 h 2101850"/>
              <a:gd name="connsiteX109" fmla="*/ 1339850 w 3219450"/>
              <a:gd name="connsiteY109" fmla="*/ 679450 h 2101850"/>
              <a:gd name="connsiteX110" fmla="*/ 1377950 w 3219450"/>
              <a:gd name="connsiteY110" fmla="*/ 723900 h 2101850"/>
              <a:gd name="connsiteX111" fmla="*/ 1454150 w 3219450"/>
              <a:gd name="connsiteY111" fmla="*/ 800100 h 2101850"/>
              <a:gd name="connsiteX112" fmla="*/ 1485900 w 3219450"/>
              <a:gd name="connsiteY112" fmla="*/ 831850 h 2101850"/>
              <a:gd name="connsiteX113" fmla="*/ 1543050 w 3219450"/>
              <a:gd name="connsiteY113" fmla="*/ 882650 h 2101850"/>
              <a:gd name="connsiteX114" fmla="*/ 1562100 w 3219450"/>
              <a:gd name="connsiteY114" fmla="*/ 901700 h 2101850"/>
              <a:gd name="connsiteX115" fmla="*/ 1587500 w 3219450"/>
              <a:gd name="connsiteY115" fmla="*/ 920750 h 2101850"/>
              <a:gd name="connsiteX116" fmla="*/ 1606550 w 3219450"/>
              <a:gd name="connsiteY116" fmla="*/ 946150 h 2101850"/>
              <a:gd name="connsiteX117" fmla="*/ 1695450 w 3219450"/>
              <a:gd name="connsiteY117" fmla="*/ 1028700 h 2101850"/>
              <a:gd name="connsiteX118" fmla="*/ 1765300 w 3219450"/>
              <a:gd name="connsiteY118" fmla="*/ 1098550 h 2101850"/>
              <a:gd name="connsiteX119" fmla="*/ 1797050 w 3219450"/>
              <a:gd name="connsiteY119" fmla="*/ 1117600 h 2101850"/>
              <a:gd name="connsiteX120" fmla="*/ 1841500 w 3219450"/>
              <a:gd name="connsiteY120" fmla="*/ 1162050 h 2101850"/>
              <a:gd name="connsiteX121" fmla="*/ 1873250 w 3219450"/>
              <a:gd name="connsiteY121" fmla="*/ 1193800 h 2101850"/>
              <a:gd name="connsiteX122" fmla="*/ 1898650 w 3219450"/>
              <a:gd name="connsiteY122" fmla="*/ 1212850 h 2101850"/>
              <a:gd name="connsiteX123" fmla="*/ 1924050 w 3219450"/>
              <a:gd name="connsiteY123" fmla="*/ 1238250 h 2101850"/>
              <a:gd name="connsiteX124" fmla="*/ 1955800 w 3219450"/>
              <a:gd name="connsiteY124" fmla="*/ 1257300 h 2101850"/>
              <a:gd name="connsiteX125" fmla="*/ 1993900 w 3219450"/>
              <a:gd name="connsiteY125" fmla="*/ 1282700 h 2101850"/>
              <a:gd name="connsiteX126" fmla="*/ 2076450 w 3219450"/>
              <a:gd name="connsiteY126" fmla="*/ 1333500 h 2101850"/>
              <a:gd name="connsiteX127" fmla="*/ 2114550 w 3219450"/>
              <a:gd name="connsiteY127" fmla="*/ 1346200 h 2101850"/>
              <a:gd name="connsiteX128" fmla="*/ 2235200 w 3219450"/>
              <a:gd name="connsiteY128" fmla="*/ 1390650 h 2101850"/>
              <a:gd name="connsiteX129" fmla="*/ 2292350 w 3219450"/>
              <a:gd name="connsiteY129" fmla="*/ 1409700 h 2101850"/>
              <a:gd name="connsiteX130" fmla="*/ 2355850 w 3219450"/>
              <a:gd name="connsiteY130" fmla="*/ 1422400 h 2101850"/>
              <a:gd name="connsiteX131" fmla="*/ 2400300 w 3219450"/>
              <a:gd name="connsiteY131" fmla="*/ 1435100 h 2101850"/>
              <a:gd name="connsiteX132" fmla="*/ 2438400 w 3219450"/>
              <a:gd name="connsiteY132" fmla="*/ 1441450 h 2101850"/>
              <a:gd name="connsiteX133" fmla="*/ 2540000 w 3219450"/>
              <a:gd name="connsiteY133" fmla="*/ 1466850 h 2101850"/>
              <a:gd name="connsiteX134" fmla="*/ 2571750 w 3219450"/>
              <a:gd name="connsiteY134" fmla="*/ 1473200 h 2101850"/>
              <a:gd name="connsiteX135" fmla="*/ 2654300 w 3219450"/>
              <a:gd name="connsiteY135" fmla="*/ 1479550 h 2101850"/>
              <a:gd name="connsiteX136" fmla="*/ 2698750 w 3219450"/>
              <a:gd name="connsiteY136" fmla="*/ 1485900 h 2101850"/>
              <a:gd name="connsiteX137" fmla="*/ 2838450 w 3219450"/>
              <a:gd name="connsiteY137" fmla="*/ 1492250 h 2101850"/>
              <a:gd name="connsiteX138" fmla="*/ 3073400 w 3219450"/>
              <a:gd name="connsiteY138" fmla="*/ 1485900 h 2101850"/>
              <a:gd name="connsiteX139" fmla="*/ 3105150 w 3219450"/>
              <a:gd name="connsiteY139" fmla="*/ 1479550 h 2101850"/>
              <a:gd name="connsiteX140" fmla="*/ 3187700 w 3219450"/>
              <a:gd name="connsiteY140" fmla="*/ 1460500 h 2101850"/>
              <a:gd name="connsiteX141" fmla="*/ 3168650 w 3219450"/>
              <a:gd name="connsiteY141" fmla="*/ 1454150 h 2101850"/>
              <a:gd name="connsiteX142" fmla="*/ 3117850 w 3219450"/>
              <a:gd name="connsiteY142" fmla="*/ 1441450 h 2101850"/>
              <a:gd name="connsiteX143" fmla="*/ 3079750 w 3219450"/>
              <a:gd name="connsiteY143" fmla="*/ 1422400 h 2101850"/>
              <a:gd name="connsiteX144" fmla="*/ 3060700 w 3219450"/>
              <a:gd name="connsiteY144" fmla="*/ 1416050 h 2101850"/>
              <a:gd name="connsiteX145" fmla="*/ 3041650 w 3219450"/>
              <a:gd name="connsiteY145" fmla="*/ 1403350 h 2101850"/>
              <a:gd name="connsiteX146" fmla="*/ 3022600 w 3219450"/>
              <a:gd name="connsiteY146" fmla="*/ 1397000 h 2101850"/>
              <a:gd name="connsiteX147" fmla="*/ 2997200 w 3219450"/>
              <a:gd name="connsiteY147" fmla="*/ 1384300 h 2101850"/>
              <a:gd name="connsiteX148" fmla="*/ 2959100 w 3219450"/>
              <a:gd name="connsiteY148" fmla="*/ 1371600 h 2101850"/>
              <a:gd name="connsiteX149" fmla="*/ 2921000 w 3219450"/>
              <a:gd name="connsiteY149" fmla="*/ 1346200 h 2101850"/>
              <a:gd name="connsiteX150" fmla="*/ 2882900 w 3219450"/>
              <a:gd name="connsiteY150" fmla="*/ 1333500 h 2101850"/>
              <a:gd name="connsiteX151" fmla="*/ 2927350 w 3219450"/>
              <a:gd name="connsiteY151" fmla="*/ 1346200 h 2101850"/>
              <a:gd name="connsiteX152" fmla="*/ 2971800 w 3219450"/>
              <a:gd name="connsiteY152" fmla="*/ 1365250 h 2101850"/>
              <a:gd name="connsiteX153" fmla="*/ 3016250 w 3219450"/>
              <a:gd name="connsiteY153" fmla="*/ 1390650 h 2101850"/>
              <a:gd name="connsiteX154" fmla="*/ 3035300 w 3219450"/>
              <a:gd name="connsiteY154" fmla="*/ 1397000 h 2101850"/>
              <a:gd name="connsiteX155" fmla="*/ 3054350 w 3219450"/>
              <a:gd name="connsiteY155" fmla="*/ 1409700 h 2101850"/>
              <a:gd name="connsiteX156" fmla="*/ 3092450 w 3219450"/>
              <a:gd name="connsiteY156" fmla="*/ 1422400 h 2101850"/>
              <a:gd name="connsiteX157" fmla="*/ 3111500 w 3219450"/>
              <a:gd name="connsiteY157" fmla="*/ 1435100 h 2101850"/>
              <a:gd name="connsiteX158" fmla="*/ 3149600 w 3219450"/>
              <a:gd name="connsiteY158" fmla="*/ 1447800 h 2101850"/>
              <a:gd name="connsiteX159" fmla="*/ 3168650 w 3219450"/>
              <a:gd name="connsiteY159" fmla="*/ 1492250 h 2101850"/>
              <a:gd name="connsiteX160" fmla="*/ 3136900 w 3219450"/>
              <a:gd name="connsiteY160" fmla="*/ 1568450 h 2101850"/>
              <a:gd name="connsiteX161" fmla="*/ 3124200 w 3219450"/>
              <a:gd name="connsiteY161" fmla="*/ 1593850 h 2101850"/>
              <a:gd name="connsiteX162" fmla="*/ 3111500 w 3219450"/>
              <a:gd name="connsiteY162" fmla="*/ 1612900 h 2101850"/>
              <a:gd name="connsiteX163" fmla="*/ 3105150 w 3219450"/>
              <a:gd name="connsiteY163" fmla="*/ 1631950 h 2101850"/>
              <a:gd name="connsiteX164" fmla="*/ 3092450 w 3219450"/>
              <a:gd name="connsiteY164" fmla="*/ 1651000 h 2101850"/>
              <a:gd name="connsiteX165" fmla="*/ 3086100 w 3219450"/>
              <a:gd name="connsiteY165" fmla="*/ 1670050 h 2101850"/>
              <a:gd name="connsiteX166" fmla="*/ 3073400 w 3219450"/>
              <a:gd name="connsiteY166" fmla="*/ 1689100 h 2101850"/>
              <a:gd name="connsiteX167" fmla="*/ 3060700 w 3219450"/>
              <a:gd name="connsiteY167" fmla="*/ 1727200 h 2101850"/>
              <a:gd name="connsiteX168" fmla="*/ 3048000 w 3219450"/>
              <a:gd name="connsiteY168" fmla="*/ 1752600 h 210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3219450" h="2101850">
                <a:moveTo>
                  <a:pt x="0" y="2101850"/>
                </a:moveTo>
                <a:cubicBezTo>
                  <a:pt x="6350" y="2087033"/>
                  <a:pt x="12379" y="2072075"/>
                  <a:pt x="19050" y="2057400"/>
                </a:cubicBezTo>
                <a:cubicBezTo>
                  <a:pt x="22967" y="2048782"/>
                  <a:pt x="27905" y="2040650"/>
                  <a:pt x="31750" y="2032000"/>
                </a:cubicBezTo>
                <a:cubicBezTo>
                  <a:pt x="36379" y="2021584"/>
                  <a:pt x="39352" y="2010445"/>
                  <a:pt x="44450" y="2000250"/>
                </a:cubicBezTo>
                <a:cubicBezTo>
                  <a:pt x="49970" y="1989211"/>
                  <a:pt x="57980" y="1979539"/>
                  <a:pt x="63500" y="1968500"/>
                </a:cubicBezTo>
                <a:cubicBezTo>
                  <a:pt x="89811" y="1915878"/>
                  <a:pt x="66063" y="1956171"/>
                  <a:pt x="82550" y="1917700"/>
                </a:cubicBezTo>
                <a:cubicBezTo>
                  <a:pt x="128901" y="1809547"/>
                  <a:pt x="46492" y="2017370"/>
                  <a:pt x="114300" y="1847850"/>
                </a:cubicBezTo>
                <a:cubicBezTo>
                  <a:pt x="121017" y="1831059"/>
                  <a:pt x="125702" y="1813438"/>
                  <a:pt x="133350" y="1797050"/>
                </a:cubicBezTo>
                <a:cubicBezTo>
                  <a:pt x="140567" y="1781586"/>
                  <a:pt x="150856" y="1767730"/>
                  <a:pt x="158750" y="1752600"/>
                </a:cubicBezTo>
                <a:cubicBezTo>
                  <a:pt x="176265" y="1719030"/>
                  <a:pt x="189482" y="1683109"/>
                  <a:pt x="209550" y="1651000"/>
                </a:cubicBezTo>
                <a:cubicBezTo>
                  <a:pt x="230717" y="1617133"/>
                  <a:pt x="251609" y="1583093"/>
                  <a:pt x="273050" y="1549400"/>
                </a:cubicBezTo>
                <a:cubicBezTo>
                  <a:pt x="281245" y="1536523"/>
                  <a:pt x="289983" y="1524000"/>
                  <a:pt x="298450" y="1511300"/>
                </a:cubicBezTo>
                <a:cubicBezTo>
                  <a:pt x="311150" y="1492250"/>
                  <a:pt x="323579" y="1473017"/>
                  <a:pt x="336550" y="1454150"/>
                </a:cubicBezTo>
                <a:cubicBezTo>
                  <a:pt x="346866" y="1439146"/>
                  <a:pt x="356643" y="1423688"/>
                  <a:pt x="368300" y="1409700"/>
                </a:cubicBezTo>
                <a:cubicBezTo>
                  <a:pt x="378883" y="1397000"/>
                  <a:pt x="390441" y="1385052"/>
                  <a:pt x="400050" y="1371600"/>
                </a:cubicBezTo>
                <a:cubicBezTo>
                  <a:pt x="422229" y="1340549"/>
                  <a:pt x="440123" y="1306471"/>
                  <a:pt x="463550" y="1276350"/>
                </a:cubicBezTo>
                <a:cubicBezTo>
                  <a:pt x="602751" y="1097377"/>
                  <a:pt x="408424" y="1344649"/>
                  <a:pt x="558800" y="1162050"/>
                </a:cubicBezTo>
                <a:cubicBezTo>
                  <a:pt x="572256" y="1145711"/>
                  <a:pt x="582543" y="1126803"/>
                  <a:pt x="596900" y="1111250"/>
                </a:cubicBezTo>
                <a:cubicBezTo>
                  <a:pt x="608113" y="1099102"/>
                  <a:pt x="623042" y="1090915"/>
                  <a:pt x="635000" y="1079500"/>
                </a:cubicBezTo>
                <a:cubicBezTo>
                  <a:pt x="669645" y="1046430"/>
                  <a:pt x="702733" y="1011767"/>
                  <a:pt x="736600" y="977900"/>
                </a:cubicBezTo>
                <a:cubicBezTo>
                  <a:pt x="755650" y="958850"/>
                  <a:pt x="773614" y="938648"/>
                  <a:pt x="793750" y="920750"/>
                </a:cubicBezTo>
                <a:cubicBezTo>
                  <a:pt x="812800" y="903817"/>
                  <a:pt x="832397" y="887479"/>
                  <a:pt x="850900" y="869950"/>
                </a:cubicBezTo>
                <a:cubicBezTo>
                  <a:pt x="872631" y="849363"/>
                  <a:pt x="893233" y="827617"/>
                  <a:pt x="914400" y="806450"/>
                </a:cubicBezTo>
                <a:cubicBezTo>
                  <a:pt x="924983" y="795867"/>
                  <a:pt x="934463" y="784050"/>
                  <a:pt x="946150" y="774700"/>
                </a:cubicBezTo>
                <a:cubicBezTo>
                  <a:pt x="1028495" y="708824"/>
                  <a:pt x="988253" y="740542"/>
                  <a:pt x="1066800" y="679450"/>
                </a:cubicBezTo>
                <a:cubicBezTo>
                  <a:pt x="1085850" y="664633"/>
                  <a:pt x="1103649" y="648050"/>
                  <a:pt x="1123950" y="635000"/>
                </a:cubicBezTo>
                <a:cubicBezTo>
                  <a:pt x="1139999" y="624683"/>
                  <a:pt x="1248238" y="553806"/>
                  <a:pt x="1276350" y="539750"/>
                </a:cubicBezTo>
                <a:cubicBezTo>
                  <a:pt x="1318683" y="518583"/>
                  <a:pt x="1359847" y="494894"/>
                  <a:pt x="1403350" y="476250"/>
                </a:cubicBezTo>
                <a:cubicBezTo>
                  <a:pt x="1418167" y="469900"/>
                  <a:pt x="1433192" y="464017"/>
                  <a:pt x="1447800" y="457200"/>
                </a:cubicBezTo>
                <a:cubicBezTo>
                  <a:pt x="1464956" y="449194"/>
                  <a:pt x="1481078" y="438968"/>
                  <a:pt x="1498600" y="431800"/>
                </a:cubicBezTo>
                <a:cubicBezTo>
                  <a:pt x="1527724" y="419886"/>
                  <a:pt x="1558197" y="411516"/>
                  <a:pt x="1587500" y="400050"/>
                </a:cubicBezTo>
                <a:cubicBezTo>
                  <a:pt x="1606913" y="392453"/>
                  <a:pt x="1625193" y="382134"/>
                  <a:pt x="1644650" y="374650"/>
                </a:cubicBezTo>
                <a:cubicBezTo>
                  <a:pt x="1680265" y="360952"/>
                  <a:pt x="1716871" y="349948"/>
                  <a:pt x="1752600" y="336550"/>
                </a:cubicBezTo>
                <a:cubicBezTo>
                  <a:pt x="1769533" y="330200"/>
                  <a:pt x="1786609" y="324217"/>
                  <a:pt x="1803400" y="317500"/>
                </a:cubicBezTo>
                <a:cubicBezTo>
                  <a:pt x="1818367" y="311513"/>
                  <a:pt x="1832557" y="303548"/>
                  <a:pt x="1847850" y="298450"/>
                </a:cubicBezTo>
                <a:cubicBezTo>
                  <a:pt x="1864409" y="292930"/>
                  <a:pt x="1881796" y="290288"/>
                  <a:pt x="1898650" y="285750"/>
                </a:cubicBezTo>
                <a:cubicBezTo>
                  <a:pt x="1936833" y="275470"/>
                  <a:pt x="1975437" y="266504"/>
                  <a:pt x="2012950" y="254000"/>
                </a:cubicBezTo>
                <a:cubicBezTo>
                  <a:pt x="2038350" y="245533"/>
                  <a:pt x="2063505" y="236293"/>
                  <a:pt x="2089150" y="228600"/>
                </a:cubicBezTo>
                <a:cubicBezTo>
                  <a:pt x="2105868" y="223584"/>
                  <a:pt x="2123111" y="220493"/>
                  <a:pt x="2139950" y="215900"/>
                </a:cubicBezTo>
                <a:cubicBezTo>
                  <a:pt x="2169683" y="207791"/>
                  <a:pt x="2199172" y="198810"/>
                  <a:pt x="2228850" y="190500"/>
                </a:cubicBezTo>
                <a:cubicBezTo>
                  <a:pt x="2252090" y="183993"/>
                  <a:pt x="2274895" y="175418"/>
                  <a:pt x="2298700" y="171450"/>
                </a:cubicBezTo>
                <a:lnTo>
                  <a:pt x="2374900" y="158750"/>
                </a:lnTo>
                <a:cubicBezTo>
                  <a:pt x="2391776" y="156219"/>
                  <a:pt x="2408927" y="155545"/>
                  <a:pt x="2425700" y="152400"/>
                </a:cubicBezTo>
                <a:cubicBezTo>
                  <a:pt x="2442856" y="149183"/>
                  <a:pt x="2459239" y="142289"/>
                  <a:pt x="2476500" y="139700"/>
                </a:cubicBezTo>
                <a:cubicBezTo>
                  <a:pt x="2501706" y="135919"/>
                  <a:pt x="2527409" y="136511"/>
                  <a:pt x="2552700" y="133350"/>
                </a:cubicBezTo>
                <a:cubicBezTo>
                  <a:pt x="2578252" y="130156"/>
                  <a:pt x="2603591" y="125395"/>
                  <a:pt x="2628900" y="120650"/>
                </a:cubicBezTo>
                <a:cubicBezTo>
                  <a:pt x="2637478" y="119042"/>
                  <a:pt x="2645653" y="115479"/>
                  <a:pt x="2654300" y="114300"/>
                </a:cubicBezTo>
                <a:cubicBezTo>
                  <a:pt x="2717246" y="105716"/>
                  <a:pt x="2787096" y="99382"/>
                  <a:pt x="2851150" y="95250"/>
                </a:cubicBezTo>
                <a:lnTo>
                  <a:pt x="2965450" y="88900"/>
                </a:lnTo>
                <a:cubicBezTo>
                  <a:pt x="3026833" y="91017"/>
                  <a:pt x="3088286" y="91643"/>
                  <a:pt x="3149600" y="95250"/>
                </a:cubicBezTo>
                <a:cubicBezTo>
                  <a:pt x="3160374" y="95884"/>
                  <a:pt x="3171697" y="106427"/>
                  <a:pt x="3181350" y="101600"/>
                </a:cubicBezTo>
                <a:cubicBezTo>
                  <a:pt x="3187337" y="98607"/>
                  <a:pt x="3179733" y="87283"/>
                  <a:pt x="3175000" y="82550"/>
                </a:cubicBezTo>
                <a:cubicBezTo>
                  <a:pt x="3170267" y="77817"/>
                  <a:pt x="3162300" y="78317"/>
                  <a:pt x="3155950" y="76200"/>
                </a:cubicBezTo>
                <a:cubicBezTo>
                  <a:pt x="3107057" y="27307"/>
                  <a:pt x="3132794" y="48063"/>
                  <a:pt x="3079750" y="12700"/>
                </a:cubicBezTo>
                <a:lnTo>
                  <a:pt x="3060700" y="0"/>
                </a:lnTo>
                <a:lnTo>
                  <a:pt x="3079750" y="12700"/>
                </a:lnTo>
                <a:cubicBezTo>
                  <a:pt x="3126162" y="43642"/>
                  <a:pt x="3067804" y="5874"/>
                  <a:pt x="3124200" y="38100"/>
                </a:cubicBezTo>
                <a:cubicBezTo>
                  <a:pt x="3130826" y="41886"/>
                  <a:pt x="3137387" y="45914"/>
                  <a:pt x="3143250" y="50800"/>
                </a:cubicBezTo>
                <a:cubicBezTo>
                  <a:pt x="3150149" y="56549"/>
                  <a:pt x="3154450" y="65489"/>
                  <a:pt x="3162300" y="69850"/>
                </a:cubicBezTo>
                <a:cubicBezTo>
                  <a:pt x="3174002" y="76351"/>
                  <a:pt x="3189261" y="75124"/>
                  <a:pt x="3200400" y="82550"/>
                </a:cubicBezTo>
                <a:lnTo>
                  <a:pt x="3219450" y="95250"/>
                </a:lnTo>
                <a:cubicBezTo>
                  <a:pt x="3213100" y="101600"/>
                  <a:pt x="3207299" y="108551"/>
                  <a:pt x="3200400" y="114300"/>
                </a:cubicBezTo>
                <a:cubicBezTo>
                  <a:pt x="3194537" y="119186"/>
                  <a:pt x="3186455" y="121327"/>
                  <a:pt x="3181350" y="127000"/>
                </a:cubicBezTo>
                <a:cubicBezTo>
                  <a:pt x="3156993" y="154064"/>
                  <a:pt x="3144030" y="172870"/>
                  <a:pt x="3130550" y="203200"/>
                </a:cubicBezTo>
                <a:cubicBezTo>
                  <a:pt x="3125921" y="213616"/>
                  <a:pt x="3121455" y="224136"/>
                  <a:pt x="3117850" y="234950"/>
                </a:cubicBezTo>
                <a:cubicBezTo>
                  <a:pt x="3115090" y="243229"/>
                  <a:pt x="3105329" y="254179"/>
                  <a:pt x="3111500" y="260350"/>
                </a:cubicBezTo>
                <a:cubicBezTo>
                  <a:pt x="3116896" y="265746"/>
                  <a:pt x="3120787" y="248126"/>
                  <a:pt x="3124200" y="241300"/>
                </a:cubicBezTo>
                <a:cubicBezTo>
                  <a:pt x="3127193" y="235313"/>
                  <a:pt x="3127557" y="228237"/>
                  <a:pt x="3130550" y="222250"/>
                </a:cubicBezTo>
                <a:cubicBezTo>
                  <a:pt x="3136070" y="211211"/>
                  <a:pt x="3143059" y="200966"/>
                  <a:pt x="3149600" y="190500"/>
                </a:cubicBezTo>
                <a:cubicBezTo>
                  <a:pt x="3199992" y="109873"/>
                  <a:pt x="3118413" y="240511"/>
                  <a:pt x="3181350" y="152400"/>
                </a:cubicBezTo>
                <a:cubicBezTo>
                  <a:pt x="3191158" y="138668"/>
                  <a:pt x="3195218" y="123496"/>
                  <a:pt x="3200400" y="107950"/>
                </a:cubicBezTo>
                <a:cubicBezTo>
                  <a:pt x="3123929" y="62067"/>
                  <a:pt x="3178019" y="86629"/>
                  <a:pt x="3009900" y="95250"/>
                </a:cubicBezTo>
                <a:cubicBezTo>
                  <a:pt x="2980230" y="96772"/>
                  <a:pt x="2950647" y="99687"/>
                  <a:pt x="2921000" y="101600"/>
                </a:cubicBezTo>
                <a:cubicBezTo>
                  <a:pt x="2670069" y="117789"/>
                  <a:pt x="2942406" y="98710"/>
                  <a:pt x="2724150" y="114300"/>
                </a:cubicBezTo>
                <a:cubicBezTo>
                  <a:pt x="2713567" y="116417"/>
                  <a:pt x="2703119" y="119389"/>
                  <a:pt x="2692400" y="120650"/>
                </a:cubicBezTo>
                <a:cubicBezTo>
                  <a:pt x="2632830" y="127658"/>
                  <a:pt x="2567326" y="128806"/>
                  <a:pt x="2508250" y="133350"/>
                </a:cubicBezTo>
                <a:cubicBezTo>
                  <a:pt x="2489139" y="134820"/>
                  <a:pt x="2470150" y="137583"/>
                  <a:pt x="2451100" y="139700"/>
                </a:cubicBezTo>
                <a:cubicBezTo>
                  <a:pt x="2428267" y="145408"/>
                  <a:pt x="2418135" y="148369"/>
                  <a:pt x="2393950" y="152400"/>
                </a:cubicBezTo>
                <a:cubicBezTo>
                  <a:pt x="2379187" y="154861"/>
                  <a:pt x="2364317" y="156633"/>
                  <a:pt x="2349500" y="158750"/>
                </a:cubicBezTo>
                <a:cubicBezTo>
                  <a:pt x="2313891" y="170620"/>
                  <a:pt x="2336944" y="163477"/>
                  <a:pt x="2279650" y="177800"/>
                </a:cubicBezTo>
                <a:cubicBezTo>
                  <a:pt x="2271183" y="179917"/>
                  <a:pt x="2262529" y="181390"/>
                  <a:pt x="2254250" y="184150"/>
                </a:cubicBezTo>
                <a:cubicBezTo>
                  <a:pt x="2247900" y="186267"/>
                  <a:pt x="2241352" y="187863"/>
                  <a:pt x="2235200" y="190500"/>
                </a:cubicBezTo>
                <a:cubicBezTo>
                  <a:pt x="2214294" y="199460"/>
                  <a:pt x="2211370" y="204968"/>
                  <a:pt x="2190750" y="209550"/>
                </a:cubicBezTo>
                <a:cubicBezTo>
                  <a:pt x="2178181" y="212343"/>
                  <a:pt x="2165318" y="213597"/>
                  <a:pt x="2152650" y="215900"/>
                </a:cubicBezTo>
                <a:cubicBezTo>
                  <a:pt x="2066831" y="231503"/>
                  <a:pt x="2160601" y="213912"/>
                  <a:pt x="2101850" y="228600"/>
                </a:cubicBezTo>
                <a:cubicBezTo>
                  <a:pt x="2091379" y="231218"/>
                  <a:pt x="2080571" y="232332"/>
                  <a:pt x="2070100" y="234950"/>
                </a:cubicBezTo>
                <a:cubicBezTo>
                  <a:pt x="2025712" y="246047"/>
                  <a:pt x="2080170" y="235827"/>
                  <a:pt x="2025650" y="254000"/>
                </a:cubicBezTo>
                <a:cubicBezTo>
                  <a:pt x="2009091" y="259520"/>
                  <a:pt x="1990462" y="258894"/>
                  <a:pt x="1974850" y="266700"/>
                </a:cubicBezTo>
                <a:cubicBezTo>
                  <a:pt x="1915282" y="296484"/>
                  <a:pt x="1989817" y="260713"/>
                  <a:pt x="1911350" y="292100"/>
                </a:cubicBezTo>
                <a:cubicBezTo>
                  <a:pt x="1901639" y="295985"/>
                  <a:pt x="1873823" y="307832"/>
                  <a:pt x="1860550" y="311150"/>
                </a:cubicBezTo>
                <a:cubicBezTo>
                  <a:pt x="1850079" y="313768"/>
                  <a:pt x="1839383" y="315383"/>
                  <a:pt x="1828800" y="317500"/>
                </a:cubicBezTo>
                <a:cubicBezTo>
                  <a:pt x="1785687" y="346242"/>
                  <a:pt x="1839660" y="312673"/>
                  <a:pt x="1771650" y="342900"/>
                </a:cubicBezTo>
                <a:cubicBezTo>
                  <a:pt x="1764676" y="346000"/>
                  <a:pt x="1759772" y="352992"/>
                  <a:pt x="1752600" y="355600"/>
                </a:cubicBezTo>
                <a:cubicBezTo>
                  <a:pt x="1736196" y="361565"/>
                  <a:pt x="1718733" y="364067"/>
                  <a:pt x="1701800" y="368300"/>
                </a:cubicBezTo>
                <a:cubicBezTo>
                  <a:pt x="1693333" y="370417"/>
                  <a:pt x="1684206" y="370747"/>
                  <a:pt x="1676400" y="374650"/>
                </a:cubicBezTo>
                <a:cubicBezTo>
                  <a:pt x="1648619" y="388540"/>
                  <a:pt x="1616416" y="405521"/>
                  <a:pt x="1587500" y="412750"/>
                </a:cubicBezTo>
                <a:cubicBezTo>
                  <a:pt x="1579033" y="414867"/>
                  <a:pt x="1570379" y="416340"/>
                  <a:pt x="1562100" y="419100"/>
                </a:cubicBezTo>
                <a:cubicBezTo>
                  <a:pt x="1533230" y="428723"/>
                  <a:pt x="1535823" y="431462"/>
                  <a:pt x="1511300" y="438150"/>
                </a:cubicBezTo>
                <a:cubicBezTo>
                  <a:pt x="1494461" y="442743"/>
                  <a:pt x="1460500" y="450850"/>
                  <a:pt x="1460500" y="450850"/>
                </a:cubicBezTo>
                <a:cubicBezTo>
                  <a:pt x="1454150" y="455083"/>
                  <a:pt x="1448424" y="460450"/>
                  <a:pt x="1441450" y="463550"/>
                </a:cubicBezTo>
                <a:cubicBezTo>
                  <a:pt x="1415083" y="475269"/>
                  <a:pt x="1398762" y="477168"/>
                  <a:pt x="1371600" y="482600"/>
                </a:cubicBezTo>
                <a:cubicBezTo>
                  <a:pt x="1323774" y="514484"/>
                  <a:pt x="1384557" y="477047"/>
                  <a:pt x="1327150" y="501650"/>
                </a:cubicBezTo>
                <a:cubicBezTo>
                  <a:pt x="1320135" y="504656"/>
                  <a:pt x="1314926" y="510937"/>
                  <a:pt x="1308100" y="514350"/>
                </a:cubicBezTo>
                <a:cubicBezTo>
                  <a:pt x="1302113" y="517343"/>
                  <a:pt x="1295202" y="518063"/>
                  <a:pt x="1289050" y="520700"/>
                </a:cubicBezTo>
                <a:cubicBezTo>
                  <a:pt x="1211122" y="554098"/>
                  <a:pt x="1308373" y="514214"/>
                  <a:pt x="1244600" y="546100"/>
                </a:cubicBezTo>
                <a:cubicBezTo>
                  <a:pt x="1238613" y="549093"/>
                  <a:pt x="1231900" y="550333"/>
                  <a:pt x="1225550" y="552450"/>
                </a:cubicBezTo>
                <a:cubicBezTo>
                  <a:pt x="1248679" y="598708"/>
                  <a:pt x="1225138" y="558319"/>
                  <a:pt x="1263650" y="603250"/>
                </a:cubicBezTo>
                <a:cubicBezTo>
                  <a:pt x="1268617" y="609044"/>
                  <a:pt x="1270954" y="616904"/>
                  <a:pt x="1276350" y="622300"/>
                </a:cubicBezTo>
                <a:cubicBezTo>
                  <a:pt x="1281746" y="627696"/>
                  <a:pt x="1289727" y="629895"/>
                  <a:pt x="1295400" y="635000"/>
                </a:cubicBezTo>
                <a:cubicBezTo>
                  <a:pt x="1310975" y="649017"/>
                  <a:pt x="1325033" y="664633"/>
                  <a:pt x="1339850" y="679450"/>
                </a:cubicBezTo>
                <a:cubicBezTo>
                  <a:pt x="1428593" y="768193"/>
                  <a:pt x="1280197" y="618001"/>
                  <a:pt x="1377950" y="723900"/>
                </a:cubicBezTo>
                <a:lnTo>
                  <a:pt x="1454150" y="800100"/>
                </a:lnTo>
                <a:cubicBezTo>
                  <a:pt x="1464733" y="810683"/>
                  <a:pt x="1473447" y="823548"/>
                  <a:pt x="1485900" y="831850"/>
                </a:cubicBezTo>
                <a:cubicBezTo>
                  <a:pt x="1519894" y="854513"/>
                  <a:pt x="1499554" y="839154"/>
                  <a:pt x="1543050" y="882650"/>
                </a:cubicBezTo>
                <a:cubicBezTo>
                  <a:pt x="1549400" y="889000"/>
                  <a:pt x="1554916" y="896312"/>
                  <a:pt x="1562100" y="901700"/>
                </a:cubicBezTo>
                <a:cubicBezTo>
                  <a:pt x="1570567" y="908050"/>
                  <a:pt x="1580016" y="913266"/>
                  <a:pt x="1587500" y="920750"/>
                </a:cubicBezTo>
                <a:cubicBezTo>
                  <a:pt x="1594984" y="928234"/>
                  <a:pt x="1599399" y="938348"/>
                  <a:pt x="1606550" y="946150"/>
                </a:cubicBezTo>
                <a:cubicBezTo>
                  <a:pt x="1690044" y="1037234"/>
                  <a:pt x="1624453" y="961880"/>
                  <a:pt x="1695450" y="1028700"/>
                </a:cubicBezTo>
                <a:cubicBezTo>
                  <a:pt x="1719428" y="1051267"/>
                  <a:pt x="1737065" y="1081609"/>
                  <a:pt x="1765300" y="1098550"/>
                </a:cubicBezTo>
                <a:cubicBezTo>
                  <a:pt x="1775883" y="1104900"/>
                  <a:pt x="1787568" y="1109699"/>
                  <a:pt x="1797050" y="1117600"/>
                </a:cubicBezTo>
                <a:cubicBezTo>
                  <a:pt x="1813147" y="1131014"/>
                  <a:pt x="1826683" y="1147233"/>
                  <a:pt x="1841500" y="1162050"/>
                </a:cubicBezTo>
                <a:cubicBezTo>
                  <a:pt x="1852083" y="1172633"/>
                  <a:pt x="1861276" y="1184820"/>
                  <a:pt x="1873250" y="1193800"/>
                </a:cubicBezTo>
                <a:cubicBezTo>
                  <a:pt x="1881717" y="1200150"/>
                  <a:pt x="1890685" y="1205881"/>
                  <a:pt x="1898650" y="1212850"/>
                </a:cubicBezTo>
                <a:cubicBezTo>
                  <a:pt x="1907661" y="1220735"/>
                  <a:pt x="1914599" y="1230899"/>
                  <a:pt x="1924050" y="1238250"/>
                </a:cubicBezTo>
                <a:cubicBezTo>
                  <a:pt x="1933792" y="1245827"/>
                  <a:pt x="1945387" y="1250674"/>
                  <a:pt x="1955800" y="1257300"/>
                </a:cubicBezTo>
                <a:cubicBezTo>
                  <a:pt x="1968677" y="1265495"/>
                  <a:pt x="1981200" y="1274233"/>
                  <a:pt x="1993900" y="1282700"/>
                </a:cubicBezTo>
                <a:cubicBezTo>
                  <a:pt x="2018550" y="1299134"/>
                  <a:pt x="2049660" y="1321135"/>
                  <a:pt x="2076450" y="1333500"/>
                </a:cubicBezTo>
                <a:cubicBezTo>
                  <a:pt x="2088605" y="1339110"/>
                  <a:pt x="2102055" y="1341394"/>
                  <a:pt x="2114550" y="1346200"/>
                </a:cubicBezTo>
                <a:cubicBezTo>
                  <a:pt x="2242803" y="1395528"/>
                  <a:pt x="2045392" y="1327381"/>
                  <a:pt x="2235200" y="1390650"/>
                </a:cubicBezTo>
                <a:cubicBezTo>
                  <a:pt x="2254250" y="1397000"/>
                  <a:pt x="2272659" y="1405762"/>
                  <a:pt x="2292350" y="1409700"/>
                </a:cubicBezTo>
                <a:cubicBezTo>
                  <a:pt x="2313517" y="1413933"/>
                  <a:pt x="2334817" y="1417546"/>
                  <a:pt x="2355850" y="1422400"/>
                </a:cubicBezTo>
                <a:cubicBezTo>
                  <a:pt x="2434528" y="1440556"/>
                  <a:pt x="2301456" y="1415331"/>
                  <a:pt x="2400300" y="1435100"/>
                </a:cubicBezTo>
                <a:cubicBezTo>
                  <a:pt x="2412925" y="1437625"/>
                  <a:pt x="2425845" y="1438597"/>
                  <a:pt x="2438400" y="1441450"/>
                </a:cubicBezTo>
                <a:cubicBezTo>
                  <a:pt x="2472441" y="1449187"/>
                  <a:pt x="2505769" y="1460004"/>
                  <a:pt x="2540000" y="1466850"/>
                </a:cubicBezTo>
                <a:cubicBezTo>
                  <a:pt x="2550583" y="1468967"/>
                  <a:pt x="2561023" y="1472008"/>
                  <a:pt x="2571750" y="1473200"/>
                </a:cubicBezTo>
                <a:cubicBezTo>
                  <a:pt x="2599179" y="1476248"/>
                  <a:pt x="2626839" y="1476804"/>
                  <a:pt x="2654300" y="1479550"/>
                </a:cubicBezTo>
                <a:cubicBezTo>
                  <a:pt x="2669193" y="1481039"/>
                  <a:pt x="2683818" y="1484870"/>
                  <a:pt x="2698750" y="1485900"/>
                </a:cubicBezTo>
                <a:cubicBezTo>
                  <a:pt x="2745254" y="1489107"/>
                  <a:pt x="2791883" y="1490133"/>
                  <a:pt x="2838450" y="1492250"/>
                </a:cubicBezTo>
                <a:cubicBezTo>
                  <a:pt x="2916767" y="1490133"/>
                  <a:pt x="2995143" y="1489627"/>
                  <a:pt x="3073400" y="1485900"/>
                </a:cubicBezTo>
                <a:cubicBezTo>
                  <a:pt x="3084181" y="1485387"/>
                  <a:pt x="3094633" y="1481977"/>
                  <a:pt x="3105150" y="1479550"/>
                </a:cubicBezTo>
                <a:cubicBezTo>
                  <a:pt x="3204715" y="1456573"/>
                  <a:pt x="3115155" y="1475009"/>
                  <a:pt x="3187700" y="1460500"/>
                </a:cubicBezTo>
                <a:cubicBezTo>
                  <a:pt x="3181350" y="1458383"/>
                  <a:pt x="3175108" y="1455911"/>
                  <a:pt x="3168650" y="1454150"/>
                </a:cubicBezTo>
                <a:cubicBezTo>
                  <a:pt x="3151811" y="1449557"/>
                  <a:pt x="3133462" y="1449256"/>
                  <a:pt x="3117850" y="1441450"/>
                </a:cubicBezTo>
                <a:cubicBezTo>
                  <a:pt x="3105150" y="1435100"/>
                  <a:pt x="3092725" y="1428167"/>
                  <a:pt x="3079750" y="1422400"/>
                </a:cubicBezTo>
                <a:cubicBezTo>
                  <a:pt x="3073633" y="1419682"/>
                  <a:pt x="3066687" y="1419043"/>
                  <a:pt x="3060700" y="1416050"/>
                </a:cubicBezTo>
                <a:cubicBezTo>
                  <a:pt x="3053874" y="1412637"/>
                  <a:pt x="3048476" y="1406763"/>
                  <a:pt x="3041650" y="1403350"/>
                </a:cubicBezTo>
                <a:cubicBezTo>
                  <a:pt x="3035663" y="1400357"/>
                  <a:pt x="3028752" y="1399637"/>
                  <a:pt x="3022600" y="1397000"/>
                </a:cubicBezTo>
                <a:cubicBezTo>
                  <a:pt x="3013899" y="1393271"/>
                  <a:pt x="3005989" y="1387816"/>
                  <a:pt x="2997200" y="1384300"/>
                </a:cubicBezTo>
                <a:cubicBezTo>
                  <a:pt x="2984771" y="1379328"/>
                  <a:pt x="2971074" y="1377587"/>
                  <a:pt x="2959100" y="1371600"/>
                </a:cubicBezTo>
                <a:cubicBezTo>
                  <a:pt x="2945448" y="1364774"/>
                  <a:pt x="2934652" y="1353026"/>
                  <a:pt x="2921000" y="1346200"/>
                </a:cubicBezTo>
                <a:cubicBezTo>
                  <a:pt x="2909026" y="1340213"/>
                  <a:pt x="2869913" y="1330253"/>
                  <a:pt x="2882900" y="1333500"/>
                </a:cubicBezTo>
                <a:cubicBezTo>
                  <a:pt x="2891038" y="1335535"/>
                  <a:pt x="2918240" y="1341645"/>
                  <a:pt x="2927350" y="1346200"/>
                </a:cubicBezTo>
                <a:cubicBezTo>
                  <a:pt x="2971203" y="1368126"/>
                  <a:pt x="2918937" y="1352034"/>
                  <a:pt x="2971800" y="1365250"/>
                </a:cubicBezTo>
                <a:cubicBezTo>
                  <a:pt x="2990932" y="1378005"/>
                  <a:pt x="2993692" y="1380982"/>
                  <a:pt x="3016250" y="1390650"/>
                </a:cubicBezTo>
                <a:cubicBezTo>
                  <a:pt x="3022402" y="1393287"/>
                  <a:pt x="3029313" y="1394007"/>
                  <a:pt x="3035300" y="1397000"/>
                </a:cubicBezTo>
                <a:cubicBezTo>
                  <a:pt x="3042126" y="1400413"/>
                  <a:pt x="3047376" y="1406600"/>
                  <a:pt x="3054350" y="1409700"/>
                </a:cubicBezTo>
                <a:cubicBezTo>
                  <a:pt x="3066583" y="1415137"/>
                  <a:pt x="3081311" y="1414974"/>
                  <a:pt x="3092450" y="1422400"/>
                </a:cubicBezTo>
                <a:cubicBezTo>
                  <a:pt x="3098800" y="1426633"/>
                  <a:pt x="3104526" y="1432000"/>
                  <a:pt x="3111500" y="1435100"/>
                </a:cubicBezTo>
                <a:cubicBezTo>
                  <a:pt x="3123733" y="1440537"/>
                  <a:pt x="3149600" y="1447800"/>
                  <a:pt x="3149600" y="1447800"/>
                </a:cubicBezTo>
                <a:cubicBezTo>
                  <a:pt x="3159969" y="1463354"/>
                  <a:pt x="3168650" y="1471748"/>
                  <a:pt x="3168650" y="1492250"/>
                </a:cubicBezTo>
                <a:cubicBezTo>
                  <a:pt x="3168650" y="1514133"/>
                  <a:pt x="3142467" y="1557316"/>
                  <a:pt x="3136900" y="1568450"/>
                </a:cubicBezTo>
                <a:cubicBezTo>
                  <a:pt x="3132667" y="1576917"/>
                  <a:pt x="3129451" y="1585974"/>
                  <a:pt x="3124200" y="1593850"/>
                </a:cubicBezTo>
                <a:cubicBezTo>
                  <a:pt x="3119967" y="1600200"/>
                  <a:pt x="3114913" y="1606074"/>
                  <a:pt x="3111500" y="1612900"/>
                </a:cubicBezTo>
                <a:cubicBezTo>
                  <a:pt x="3108507" y="1618887"/>
                  <a:pt x="3108143" y="1625963"/>
                  <a:pt x="3105150" y="1631950"/>
                </a:cubicBezTo>
                <a:cubicBezTo>
                  <a:pt x="3101737" y="1638776"/>
                  <a:pt x="3095863" y="1644174"/>
                  <a:pt x="3092450" y="1651000"/>
                </a:cubicBezTo>
                <a:cubicBezTo>
                  <a:pt x="3089457" y="1656987"/>
                  <a:pt x="3089093" y="1664063"/>
                  <a:pt x="3086100" y="1670050"/>
                </a:cubicBezTo>
                <a:cubicBezTo>
                  <a:pt x="3082687" y="1676876"/>
                  <a:pt x="3076500" y="1682126"/>
                  <a:pt x="3073400" y="1689100"/>
                </a:cubicBezTo>
                <a:cubicBezTo>
                  <a:pt x="3067963" y="1701333"/>
                  <a:pt x="3065672" y="1714771"/>
                  <a:pt x="3060700" y="1727200"/>
                </a:cubicBezTo>
                <a:cubicBezTo>
                  <a:pt x="3057184" y="1735989"/>
                  <a:pt x="3048000" y="1752600"/>
                  <a:pt x="3048000" y="17526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055602-5267-458D-8388-83A1FC062921}"/>
              </a:ext>
            </a:extLst>
          </p:cNvPr>
          <p:cNvSpPr/>
          <p:nvPr/>
        </p:nvSpPr>
        <p:spPr>
          <a:xfrm>
            <a:off x="2914650" y="1351060"/>
            <a:ext cx="2127250" cy="1646140"/>
          </a:xfrm>
          <a:custGeom>
            <a:avLst/>
            <a:gdLst>
              <a:gd name="connsiteX0" fmla="*/ 0 w 2127250"/>
              <a:gd name="connsiteY0" fmla="*/ 1392140 h 1646140"/>
              <a:gd name="connsiteX1" fmla="*/ 25400 w 2127250"/>
              <a:gd name="connsiteY1" fmla="*/ 1277840 h 1646140"/>
              <a:gd name="connsiteX2" fmla="*/ 38100 w 2127250"/>
              <a:gd name="connsiteY2" fmla="*/ 1227040 h 1646140"/>
              <a:gd name="connsiteX3" fmla="*/ 76200 w 2127250"/>
              <a:gd name="connsiteY3" fmla="*/ 1138140 h 1646140"/>
              <a:gd name="connsiteX4" fmla="*/ 127000 w 2127250"/>
              <a:gd name="connsiteY4" fmla="*/ 1042890 h 1646140"/>
              <a:gd name="connsiteX5" fmla="*/ 184150 w 2127250"/>
              <a:gd name="connsiteY5" fmla="*/ 960340 h 1646140"/>
              <a:gd name="connsiteX6" fmla="*/ 215900 w 2127250"/>
              <a:gd name="connsiteY6" fmla="*/ 915890 h 1646140"/>
              <a:gd name="connsiteX7" fmla="*/ 254000 w 2127250"/>
              <a:gd name="connsiteY7" fmla="*/ 871440 h 1646140"/>
              <a:gd name="connsiteX8" fmla="*/ 285750 w 2127250"/>
              <a:gd name="connsiteY8" fmla="*/ 839690 h 1646140"/>
              <a:gd name="connsiteX9" fmla="*/ 317500 w 2127250"/>
              <a:gd name="connsiteY9" fmla="*/ 795240 h 1646140"/>
              <a:gd name="connsiteX10" fmla="*/ 444500 w 2127250"/>
              <a:gd name="connsiteY10" fmla="*/ 661890 h 1646140"/>
              <a:gd name="connsiteX11" fmla="*/ 596900 w 2127250"/>
              <a:gd name="connsiteY11" fmla="*/ 522190 h 1646140"/>
              <a:gd name="connsiteX12" fmla="*/ 730250 w 2127250"/>
              <a:gd name="connsiteY12" fmla="*/ 426940 h 1646140"/>
              <a:gd name="connsiteX13" fmla="*/ 793750 w 2127250"/>
              <a:gd name="connsiteY13" fmla="*/ 382490 h 1646140"/>
              <a:gd name="connsiteX14" fmla="*/ 857250 w 2127250"/>
              <a:gd name="connsiteY14" fmla="*/ 350740 h 1646140"/>
              <a:gd name="connsiteX15" fmla="*/ 958850 w 2127250"/>
              <a:gd name="connsiteY15" fmla="*/ 287240 h 1646140"/>
              <a:gd name="connsiteX16" fmla="*/ 1149350 w 2127250"/>
              <a:gd name="connsiteY16" fmla="*/ 211040 h 1646140"/>
              <a:gd name="connsiteX17" fmla="*/ 1289050 w 2127250"/>
              <a:gd name="connsiteY17" fmla="*/ 166590 h 1646140"/>
              <a:gd name="connsiteX18" fmla="*/ 1536700 w 2127250"/>
              <a:gd name="connsiteY18" fmla="*/ 122140 h 1646140"/>
              <a:gd name="connsiteX19" fmla="*/ 1644650 w 2127250"/>
              <a:gd name="connsiteY19" fmla="*/ 103090 h 1646140"/>
              <a:gd name="connsiteX20" fmla="*/ 1689100 w 2127250"/>
              <a:gd name="connsiteY20" fmla="*/ 96740 h 1646140"/>
              <a:gd name="connsiteX21" fmla="*/ 1727200 w 2127250"/>
              <a:gd name="connsiteY21" fmla="*/ 90390 h 1646140"/>
              <a:gd name="connsiteX22" fmla="*/ 1949450 w 2127250"/>
              <a:gd name="connsiteY22" fmla="*/ 77690 h 1646140"/>
              <a:gd name="connsiteX23" fmla="*/ 2019300 w 2127250"/>
              <a:gd name="connsiteY23" fmla="*/ 71340 h 1646140"/>
              <a:gd name="connsiteX24" fmla="*/ 2051050 w 2127250"/>
              <a:gd name="connsiteY24" fmla="*/ 64990 h 1646140"/>
              <a:gd name="connsiteX25" fmla="*/ 2025650 w 2127250"/>
              <a:gd name="connsiteY25" fmla="*/ 58640 h 1646140"/>
              <a:gd name="connsiteX26" fmla="*/ 2006600 w 2127250"/>
              <a:gd name="connsiteY26" fmla="*/ 52290 h 1646140"/>
              <a:gd name="connsiteX27" fmla="*/ 1943100 w 2127250"/>
              <a:gd name="connsiteY27" fmla="*/ 26890 h 1646140"/>
              <a:gd name="connsiteX28" fmla="*/ 1917700 w 2127250"/>
              <a:gd name="connsiteY28" fmla="*/ 7840 h 1646140"/>
              <a:gd name="connsiteX29" fmla="*/ 1898650 w 2127250"/>
              <a:gd name="connsiteY29" fmla="*/ 1490 h 1646140"/>
              <a:gd name="connsiteX30" fmla="*/ 1949450 w 2127250"/>
              <a:gd name="connsiteY30" fmla="*/ 26890 h 1646140"/>
              <a:gd name="connsiteX31" fmla="*/ 1968500 w 2127250"/>
              <a:gd name="connsiteY31" fmla="*/ 39590 h 1646140"/>
              <a:gd name="connsiteX32" fmla="*/ 2012950 w 2127250"/>
              <a:gd name="connsiteY32" fmla="*/ 52290 h 1646140"/>
              <a:gd name="connsiteX33" fmla="*/ 2038350 w 2127250"/>
              <a:gd name="connsiteY33" fmla="*/ 64990 h 1646140"/>
              <a:gd name="connsiteX34" fmla="*/ 2051050 w 2127250"/>
              <a:gd name="connsiteY34" fmla="*/ 84040 h 1646140"/>
              <a:gd name="connsiteX35" fmla="*/ 2032000 w 2127250"/>
              <a:gd name="connsiteY35" fmla="*/ 103090 h 1646140"/>
              <a:gd name="connsiteX36" fmla="*/ 2025650 w 2127250"/>
              <a:gd name="connsiteY36" fmla="*/ 122140 h 1646140"/>
              <a:gd name="connsiteX37" fmla="*/ 2000250 w 2127250"/>
              <a:gd name="connsiteY37" fmla="*/ 160240 h 1646140"/>
              <a:gd name="connsiteX38" fmla="*/ 1974850 w 2127250"/>
              <a:gd name="connsiteY38" fmla="*/ 211040 h 1646140"/>
              <a:gd name="connsiteX39" fmla="*/ 1968500 w 2127250"/>
              <a:gd name="connsiteY39" fmla="*/ 230090 h 1646140"/>
              <a:gd name="connsiteX40" fmla="*/ 1962150 w 2127250"/>
              <a:gd name="connsiteY40" fmla="*/ 255490 h 1646140"/>
              <a:gd name="connsiteX41" fmla="*/ 1981200 w 2127250"/>
              <a:gd name="connsiteY41" fmla="*/ 198340 h 1646140"/>
              <a:gd name="connsiteX42" fmla="*/ 1987550 w 2127250"/>
              <a:gd name="connsiteY42" fmla="*/ 166590 h 1646140"/>
              <a:gd name="connsiteX43" fmla="*/ 2019300 w 2127250"/>
              <a:gd name="connsiteY43" fmla="*/ 109440 h 1646140"/>
              <a:gd name="connsiteX44" fmla="*/ 2025650 w 2127250"/>
              <a:gd name="connsiteY44" fmla="*/ 90390 h 1646140"/>
              <a:gd name="connsiteX45" fmla="*/ 1797050 w 2127250"/>
              <a:gd name="connsiteY45" fmla="*/ 77690 h 1646140"/>
              <a:gd name="connsiteX46" fmla="*/ 1701800 w 2127250"/>
              <a:gd name="connsiteY46" fmla="*/ 90390 h 1646140"/>
              <a:gd name="connsiteX47" fmla="*/ 1651000 w 2127250"/>
              <a:gd name="connsiteY47" fmla="*/ 103090 h 1646140"/>
              <a:gd name="connsiteX48" fmla="*/ 1600200 w 2127250"/>
              <a:gd name="connsiteY48" fmla="*/ 109440 h 1646140"/>
              <a:gd name="connsiteX49" fmla="*/ 1574800 w 2127250"/>
              <a:gd name="connsiteY49" fmla="*/ 122140 h 1646140"/>
              <a:gd name="connsiteX50" fmla="*/ 1511300 w 2127250"/>
              <a:gd name="connsiteY50" fmla="*/ 134840 h 1646140"/>
              <a:gd name="connsiteX51" fmla="*/ 1479550 w 2127250"/>
              <a:gd name="connsiteY51" fmla="*/ 141190 h 1646140"/>
              <a:gd name="connsiteX52" fmla="*/ 1409700 w 2127250"/>
              <a:gd name="connsiteY52" fmla="*/ 166590 h 1646140"/>
              <a:gd name="connsiteX53" fmla="*/ 1384300 w 2127250"/>
              <a:gd name="connsiteY53" fmla="*/ 179290 h 1646140"/>
              <a:gd name="connsiteX54" fmla="*/ 1333500 w 2127250"/>
              <a:gd name="connsiteY54" fmla="*/ 191990 h 1646140"/>
              <a:gd name="connsiteX55" fmla="*/ 1301750 w 2127250"/>
              <a:gd name="connsiteY55" fmla="*/ 204690 h 1646140"/>
              <a:gd name="connsiteX56" fmla="*/ 1263650 w 2127250"/>
              <a:gd name="connsiteY56" fmla="*/ 211040 h 1646140"/>
              <a:gd name="connsiteX57" fmla="*/ 1231900 w 2127250"/>
              <a:gd name="connsiteY57" fmla="*/ 217390 h 1646140"/>
              <a:gd name="connsiteX58" fmla="*/ 1193800 w 2127250"/>
              <a:gd name="connsiteY58" fmla="*/ 223740 h 1646140"/>
              <a:gd name="connsiteX59" fmla="*/ 1111250 w 2127250"/>
              <a:gd name="connsiteY59" fmla="*/ 242790 h 1646140"/>
              <a:gd name="connsiteX60" fmla="*/ 1085850 w 2127250"/>
              <a:gd name="connsiteY60" fmla="*/ 255490 h 1646140"/>
              <a:gd name="connsiteX61" fmla="*/ 1041400 w 2127250"/>
              <a:gd name="connsiteY61" fmla="*/ 268190 h 1646140"/>
              <a:gd name="connsiteX62" fmla="*/ 996950 w 2127250"/>
              <a:gd name="connsiteY62" fmla="*/ 293590 h 1646140"/>
              <a:gd name="connsiteX63" fmla="*/ 946150 w 2127250"/>
              <a:gd name="connsiteY63" fmla="*/ 312640 h 1646140"/>
              <a:gd name="connsiteX64" fmla="*/ 920750 w 2127250"/>
              <a:gd name="connsiteY64" fmla="*/ 318990 h 1646140"/>
              <a:gd name="connsiteX65" fmla="*/ 869950 w 2127250"/>
              <a:gd name="connsiteY65" fmla="*/ 338040 h 1646140"/>
              <a:gd name="connsiteX66" fmla="*/ 825500 w 2127250"/>
              <a:gd name="connsiteY66" fmla="*/ 350740 h 1646140"/>
              <a:gd name="connsiteX67" fmla="*/ 800100 w 2127250"/>
              <a:gd name="connsiteY67" fmla="*/ 363440 h 1646140"/>
              <a:gd name="connsiteX68" fmla="*/ 762000 w 2127250"/>
              <a:gd name="connsiteY68" fmla="*/ 376140 h 1646140"/>
              <a:gd name="connsiteX69" fmla="*/ 717550 w 2127250"/>
              <a:gd name="connsiteY69" fmla="*/ 401540 h 1646140"/>
              <a:gd name="connsiteX70" fmla="*/ 679450 w 2127250"/>
              <a:gd name="connsiteY70" fmla="*/ 426940 h 1646140"/>
              <a:gd name="connsiteX71" fmla="*/ 660400 w 2127250"/>
              <a:gd name="connsiteY71" fmla="*/ 439640 h 1646140"/>
              <a:gd name="connsiteX72" fmla="*/ 628650 w 2127250"/>
              <a:gd name="connsiteY72" fmla="*/ 465040 h 1646140"/>
              <a:gd name="connsiteX73" fmla="*/ 603250 w 2127250"/>
              <a:gd name="connsiteY73" fmla="*/ 490440 h 1646140"/>
              <a:gd name="connsiteX74" fmla="*/ 577850 w 2127250"/>
              <a:gd name="connsiteY74" fmla="*/ 503140 h 1646140"/>
              <a:gd name="connsiteX75" fmla="*/ 558800 w 2127250"/>
              <a:gd name="connsiteY75" fmla="*/ 528540 h 1646140"/>
              <a:gd name="connsiteX76" fmla="*/ 514350 w 2127250"/>
              <a:gd name="connsiteY76" fmla="*/ 560290 h 1646140"/>
              <a:gd name="connsiteX77" fmla="*/ 482600 w 2127250"/>
              <a:gd name="connsiteY77" fmla="*/ 592040 h 1646140"/>
              <a:gd name="connsiteX78" fmla="*/ 463550 w 2127250"/>
              <a:gd name="connsiteY78" fmla="*/ 617440 h 1646140"/>
              <a:gd name="connsiteX79" fmla="*/ 431800 w 2127250"/>
              <a:gd name="connsiteY79" fmla="*/ 655540 h 1646140"/>
              <a:gd name="connsiteX80" fmla="*/ 488950 w 2127250"/>
              <a:gd name="connsiteY80" fmla="*/ 706340 h 1646140"/>
              <a:gd name="connsiteX81" fmla="*/ 546100 w 2127250"/>
              <a:gd name="connsiteY81" fmla="*/ 744440 h 1646140"/>
              <a:gd name="connsiteX82" fmla="*/ 590550 w 2127250"/>
              <a:gd name="connsiteY82" fmla="*/ 763490 h 1646140"/>
              <a:gd name="connsiteX83" fmla="*/ 628650 w 2127250"/>
              <a:gd name="connsiteY83" fmla="*/ 788890 h 1646140"/>
              <a:gd name="connsiteX84" fmla="*/ 762000 w 2127250"/>
              <a:gd name="connsiteY84" fmla="*/ 858740 h 1646140"/>
              <a:gd name="connsiteX85" fmla="*/ 819150 w 2127250"/>
              <a:gd name="connsiteY85" fmla="*/ 896840 h 1646140"/>
              <a:gd name="connsiteX86" fmla="*/ 869950 w 2127250"/>
              <a:gd name="connsiteY86" fmla="*/ 922240 h 1646140"/>
              <a:gd name="connsiteX87" fmla="*/ 996950 w 2127250"/>
              <a:gd name="connsiteY87" fmla="*/ 1017490 h 1646140"/>
              <a:gd name="connsiteX88" fmla="*/ 1098550 w 2127250"/>
              <a:gd name="connsiteY88" fmla="*/ 1080990 h 1646140"/>
              <a:gd name="connsiteX89" fmla="*/ 1149350 w 2127250"/>
              <a:gd name="connsiteY89" fmla="*/ 1112740 h 1646140"/>
              <a:gd name="connsiteX90" fmla="*/ 1225550 w 2127250"/>
              <a:gd name="connsiteY90" fmla="*/ 1157190 h 1646140"/>
              <a:gd name="connsiteX91" fmla="*/ 1295400 w 2127250"/>
              <a:gd name="connsiteY91" fmla="*/ 1201640 h 1646140"/>
              <a:gd name="connsiteX92" fmla="*/ 1365250 w 2127250"/>
              <a:gd name="connsiteY92" fmla="*/ 1252440 h 1646140"/>
              <a:gd name="connsiteX93" fmla="*/ 1422400 w 2127250"/>
              <a:gd name="connsiteY93" fmla="*/ 1277840 h 1646140"/>
              <a:gd name="connsiteX94" fmla="*/ 1466850 w 2127250"/>
              <a:gd name="connsiteY94" fmla="*/ 1303240 h 1646140"/>
              <a:gd name="connsiteX95" fmla="*/ 1555750 w 2127250"/>
              <a:gd name="connsiteY95" fmla="*/ 1341340 h 1646140"/>
              <a:gd name="connsiteX96" fmla="*/ 1651000 w 2127250"/>
              <a:gd name="connsiteY96" fmla="*/ 1385790 h 1646140"/>
              <a:gd name="connsiteX97" fmla="*/ 1689100 w 2127250"/>
              <a:gd name="connsiteY97" fmla="*/ 1398490 h 1646140"/>
              <a:gd name="connsiteX98" fmla="*/ 1758950 w 2127250"/>
              <a:gd name="connsiteY98" fmla="*/ 1423890 h 1646140"/>
              <a:gd name="connsiteX99" fmla="*/ 1873250 w 2127250"/>
              <a:gd name="connsiteY99" fmla="*/ 1468340 h 1646140"/>
              <a:gd name="connsiteX100" fmla="*/ 1917700 w 2127250"/>
              <a:gd name="connsiteY100" fmla="*/ 1487390 h 1646140"/>
              <a:gd name="connsiteX101" fmla="*/ 1968500 w 2127250"/>
              <a:gd name="connsiteY101" fmla="*/ 1493740 h 1646140"/>
              <a:gd name="connsiteX102" fmla="*/ 2012950 w 2127250"/>
              <a:gd name="connsiteY102" fmla="*/ 1500090 h 1646140"/>
              <a:gd name="connsiteX103" fmla="*/ 2063750 w 2127250"/>
              <a:gd name="connsiteY103" fmla="*/ 1506440 h 1646140"/>
              <a:gd name="connsiteX104" fmla="*/ 2089150 w 2127250"/>
              <a:gd name="connsiteY104" fmla="*/ 1512790 h 1646140"/>
              <a:gd name="connsiteX105" fmla="*/ 2120900 w 2127250"/>
              <a:gd name="connsiteY105" fmla="*/ 1519140 h 1646140"/>
              <a:gd name="connsiteX106" fmla="*/ 2025650 w 2127250"/>
              <a:gd name="connsiteY106" fmla="*/ 1436590 h 1646140"/>
              <a:gd name="connsiteX107" fmla="*/ 1943100 w 2127250"/>
              <a:gd name="connsiteY107" fmla="*/ 1366740 h 1646140"/>
              <a:gd name="connsiteX108" fmla="*/ 1917700 w 2127250"/>
              <a:gd name="connsiteY108" fmla="*/ 1347690 h 1646140"/>
              <a:gd name="connsiteX109" fmla="*/ 1873250 w 2127250"/>
              <a:gd name="connsiteY109" fmla="*/ 1303240 h 1646140"/>
              <a:gd name="connsiteX110" fmla="*/ 1955800 w 2127250"/>
              <a:gd name="connsiteY110" fmla="*/ 1360390 h 1646140"/>
              <a:gd name="connsiteX111" fmla="*/ 2000250 w 2127250"/>
              <a:gd name="connsiteY111" fmla="*/ 1385790 h 1646140"/>
              <a:gd name="connsiteX112" fmla="*/ 2025650 w 2127250"/>
              <a:gd name="connsiteY112" fmla="*/ 1404840 h 1646140"/>
              <a:gd name="connsiteX113" fmla="*/ 2051050 w 2127250"/>
              <a:gd name="connsiteY113" fmla="*/ 1417540 h 1646140"/>
              <a:gd name="connsiteX114" fmla="*/ 2114550 w 2127250"/>
              <a:gd name="connsiteY114" fmla="*/ 1487390 h 1646140"/>
              <a:gd name="connsiteX115" fmla="*/ 2127250 w 2127250"/>
              <a:gd name="connsiteY115" fmla="*/ 1506440 h 1646140"/>
              <a:gd name="connsiteX116" fmla="*/ 2076450 w 2127250"/>
              <a:gd name="connsiteY116" fmla="*/ 1519140 h 1646140"/>
              <a:gd name="connsiteX117" fmla="*/ 1987550 w 2127250"/>
              <a:gd name="connsiteY117" fmla="*/ 1550890 h 1646140"/>
              <a:gd name="connsiteX118" fmla="*/ 1924050 w 2127250"/>
              <a:gd name="connsiteY118" fmla="*/ 1588990 h 1646140"/>
              <a:gd name="connsiteX119" fmla="*/ 1885950 w 2127250"/>
              <a:gd name="connsiteY119" fmla="*/ 1601690 h 1646140"/>
              <a:gd name="connsiteX120" fmla="*/ 1822450 w 2127250"/>
              <a:gd name="connsiteY120" fmla="*/ 1646140 h 164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127250" h="1646140">
                <a:moveTo>
                  <a:pt x="0" y="1392140"/>
                </a:moveTo>
                <a:cubicBezTo>
                  <a:pt x="22919" y="1254624"/>
                  <a:pt x="388" y="1365381"/>
                  <a:pt x="25400" y="1277840"/>
                </a:cubicBezTo>
                <a:cubicBezTo>
                  <a:pt x="30195" y="1261057"/>
                  <a:pt x="32135" y="1243444"/>
                  <a:pt x="38100" y="1227040"/>
                </a:cubicBezTo>
                <a:cubicBezTo>
                  <a:pt x="49118" y="1196741"/>
                  <a:pt x="61782" y="1166976"/>
                  <a:pt x="76200" y="1138140"/>
                </a:cubicBezTo>
                <a:cubicBezTo>
                  <a:pt x="91540" y="1107459"/>
                  <a:pt x="108154" y="1071884"/>
                  <a:pt x="127000" y="1042890"/>
                </a:cubicBezTo>
                <a:cubicBezTo>
                  <a:pt x="145239" y="1014829"/>
                  <a:pt x="164958" y="987758"/>
                  <a:pt x="184150" y="960340"/>
                </a:cubicBezTo>
                <a:cubicBezTo>
                  <a:pt x="194592" y="945423"/>
                  <a:pt x="204050" y="929715"/>
                  <a:pt x="215900" y="915890"/>
                </a:cubicBezTo>
                <a:cubicBezTo>
                  <a:pt x="228600" y="901073"/>
                  <a:pt x="240813" y="885825"/>
                  <a:pt x="254000" y="871440"/>
                </a:cubicBezTo>
                <a:cubicBezTo>
                  <a:pt x="264114" y="860407"/>
                  <a:pt x="276168" y="851188"/>
                  <a:pt x="285750" y="839690"/>
                </a:cubicBezTo>
                <a:cubicBezTo>
                  <a:pt x="297407" y="825702"/>
                  <a:pt x="306125" y="809458"/>
                  <a:pt x="317500" y="795240"/>
                </a:cubicBezTo>
                <a:cubicBezTo>
                  <a:pt x="357543" y="745186"/>
                  <a:pt x="397980" y="708410"/>
                  <a:pt x="444500" y="661890"/>
                </a:cubicBezTo>
                <a:cubicBezTo>
                  <a:pt x="491313" y="615077"/>
                  <a:pt x="544565" y="559572"/>
                  <a:pt x="596900" y="522190"/>
                </a:cubicBezTo>
                <a:lnTo>
                  <a:pt x="730250" y="426940"/>
                </a:lnTo>
                <a:cubicBezTo>
                  <a:pt x="751320" y="411987"/>
                  <a:pt x="770640" y="394045"/>
                  <a:pt x="793750" y="382490"/>
                </a:cubicBezTo>
                <a:cubicBezTo>
                  <a:pt x="814917" y="371907"/>
                  <a:pt x="836770" y="362597"/>
                  <a:pt x="857250" y="350740"/>
                </a:cubicBezTo>
                <a:cubicBezTo>
                  <a:pt x="901127" y="325338"/>
                  <a:pt x="914998" y="307479"/>
                  <a:pt x="958850" y="287240"/>
                </a:cubicBezTo>
                <a:cubicBezTo>
                  <a:pt x="1024100" y="257125"/>
                  <a:pt x="1082909" y="234150"/>
                  <a:pt x="1149350" y="211040"/>
                </a:cubicBezTo>
                <a:cubicBezTo>
                  <a:pt x="1162669" y="206407"/>
                  <a:pt x="1269109" y="170425"/>
                  <a:pt x="1289050" y="166590"/>
                </a:cubicBezTo>
                <a:cubicBezTo>
                  <a:pt x="1620324" y="102884"/>
                  <a:pt x="1329790" y="156625"/>
                  <a:pt x="1536700" y="122140"/>
                </a:cubicBezTo>
                <a:cubicBezTo>
                  <a:pt x="1572742" y="116133"/>
                  <a:pt x="1608478" y="108257"/>
                  <a:pt x="1644650" y="103090"/>
                </a:cubicBezTo>
                <a:lnTo>
                  <a:pt x="1689100" y="96740"/>
                </a:lnTo>
                <a:cubicBezTo>
                  <a:pt x="1701825" y="94782"/>
                  <a:pt x="1714396" y="91738"/>
                  <a:pt x="1727200" y="90390"/>
                </a:cubicBezTo>
                <a:cubicBezTo>
                  <a:pt x="1807944" y="81891"/>
                  <a:pt x="1863734" y="82885"/>
                  <a:pt x="1949450" y="77690"/>
                </a:cubicBezTo>
                <a:cubicBezTo>
                  <a:pt x="1972787" y="76276"/>
                  <a:pt x="1996017" y="73457"/>
                  <a:pt x="2019300" y="71340"/>
                </a:cubicBezTo>
                <a:cubicBezTo>
                  <a:pt x="2029883" y="69223"/>
                  <a:pt x="2046223" y="74643"/>
                  <a:pt x="2051050" y="64990"/>
                </a:cubicBezTo>
                <a:cubicBezTo>
                  <a:pt x="2054953" y="57184"/>
                  <a:pt x="2034041" y="61038"/>
                  <a:pt x="2025650" y="58640"/>
                </a:cubicBezTo>
                <a:cubicBezTo>
                  <a:pt x="2019214" y="56801"/>
                  <a:pt x="2012847" y="54693"/>
                  <a:pt x="2006600" y="52290"/>
                </a:cubicBezTo>
                <a:cubicBezTo>
                  <a:pt x="1985322" y="44106"/>
                  <a:pt x="1961338" y="40568"/>
                  <a:pt x="1943100" y="26890"/>
                </a:cubicBezTo>
                <a:cubicBezTo>
                  <a:pt x="1934633" y="20540"/>
                  <a:pt x="1926889" y="13091"/>
                  <a:pt x="1917700" y="7840"/>
                </a:cubicBezTo>
                <a:cubicBezTo>
                  <a:pt x="1911888" y="4519"/>
                  <a:pt x="1893917" y="-3243"/>
                  <a:pt x="1898650" y="1490"/>
                </a:cubicBezTo>
                <a:cubicBezTo>
                  <a:pt x="1925053" y="27893"/>
                  <a:pt x="1924704" y="14517"/>
                  <a:pt x="1949450" y="26890"/>
                </a:cubicBezTo>
                <a:cubicBezTo>
                  <a:pt x="1956276" y="30303"/>
                  <a:pt x="1961674" y="36177"/>
                  <a:pt x="1968500" y="39590"/>
                </a:cubicBezTo>
                <a:cubicBezTo>
                  <a:pt x="1983852" y="47266"/>
                  <a:pt x="1996674" y="46186"/>
                  <a:pt x="2012950" y="52290"/>
                </a:cubicBezTo>
                <a:cubicBezTo>
                  <a:pt x="2021813" y="55614"/>
                  <a:pt x="2029883" y="60757"/>
                  <a:pt x="2038350" y="64990"/>
                </a:cubicBezTo>
                <a:cubicBezTo>
                  <a:pt x="2042583" y="71340"/>
                  <a:pt x="2052305" y="76512"/>
                  <a:pt x="2051050" y="84040"/>
                </a:cubicBezTo>
                <a:cubicBezTo>
                  <a:pt x="2049574" y="92898"/>
                  <a:pt x="2036981" y="95618"/>
                  <a:pt x="2032000" y="103090"/>
                </a:cubicBezTo>
                <a:cubicBezTo>
                  <a:pt x="2028287" y="108659"/>
                  <a:pt x="2028901" y="116289"/>
                  <a:pt x="2025650" y="122140"/>
                </a:cubicBezTo>
                <a:cubicBezTo>
                  <a:pt x="2018237" y="135483"/>
                  <a:pt x="2005077" y="145760"/>
                  <a:pt x="2000250" y="160240"/>
                </a:cubicBezTo>
                <a:cubicBezTo>
                  <a:pt x="1985931" y="203198"/>
                  <a:pt x="2004842" y="151057"/>
                  <a:pt x="1974850" y="211040"/>
                </a:cubicBezTo>
                <a:cubicBezTo>
                  <a:pt x="1971857" y="217027"/>
                  <a:pt x="1970339" y="223654"/>
                  <a:pt x="1968500" y="230090"/>
                </a:cubicBezTo>
                <a:cubicBezTo>
                  <a:pt x="1966102" y="238481"/>
                  <a:pt x="1958909" y="263593"/>
                  <a:pt x="1962150" y="255490"/>
                </a:cubicBezTo>
                <a:cubicBezTo>
                  <a:pt x="1969608" y="236846"/>
                  <a:pt x="1975683" y="217648"/>
                  <a:pt x="1981200" y="198340"/>
                </a:cubicBezTo>
                <a:cubicBezTo>
                  <a:pt x="1984165" y="187962"/>
                  <a:pt x="1984137" y="176829"/>
                  <a:pt x="1987550" y="166590"/>
                </a:cubicBezTo>
                <a:cubicBezTo>
                  <a:pt x="1993665" y="148244"/>
                  <a:pt x="2011162" y="125716"/>
                  <a:pt x="2019300" y="109440"/>
                </a:cubicBezTo>
                <a:cubicBezTo>
                  <a:pt x="2022293" y="103453"/>
                  <a:pt x="2023533" y="96740"/>
                  <a:pt x="2025650" y="90390"/>
                </a:cubicBezTo>
                <a:cubicBezTo>
                  <a:pt x="1946770" y="31230"/>
                  <a:pt x="2006136" y="67491"/>
                  <a:pt x="1797050" y="77690"/>
                </a:cubicBezTo>
                <a:cubicBezTo>
                  <a:pt x="1777863" y="78626"/>
                  <a:pt x="1724710" y="85481"/>
                  <a:pt x="1701800" y="90390"/>
                </a:cubicBezTo>
                <a:cubicBezTo>
                  <a:pt x="1684733" y="94047"/>
                  <a:pt x="1668320" y="100925"/>
                  <a:pt x="1651000" y="103090"/>
                </a:cubicBezTo>
                <a:lnTo>
                  <a:pt x="1600200" y="109440"/>
                </a:lnTo>
                <a:cubicBezTo>
                  <a:pt x="1591733" y="113673"/>
                  <a:pt x="1583902" y="119539"/>
                  <a:pt x="1574800" y="122140"/>
                </a:cubicBezTo>
                <a:cubicBezTo>
                  <a:pt x="1554045" y="128070"/>
                  <a:pt x="1532467" y="130607"/>
                  <a:pt x="1511300" y="134840"/>
                </a:cubicBezTo>
                <a:cubicBezTo>
                  <a:pt x="1500717" y="136957"/>
                  <a:pt x="1489789" y="137777"/>
                  <a:pt x="1479550" y="141190"/>
                </a:cubicBezTo>
                <a:cubicBezTo>
                  <a:pt x="1451391" y="150576"/>
                  <a:pt x="1436208" y="154809"/>
                  <a:pt x="1409700" y="166590"/>
                </a:cubicBezTo>
                <a:cubicBezTo>
                  <a:pt x="1401050" y="170435"/>
                  <a:pt x="1393280" y="176297"/>
                  <a:pt x="1384300" y="179290"/>
                </a:cubicBezTo>
                <a:cubicBezTo>
                  <a:pt x="1367741" y="184810"/>
                  <a:pt x="1349706" y="185508"/>
                  <a:pt x="1333500" y="191990"/>
                </a:cubicBezTo>
                <a:cubicBezTo>
                  <a:pt x="1322917" y="196223"/>
                  <a:pt x="1312747" y="201691"/>
                  <a:pt x="1301750" y="204690"/>
                </a:cubicBezTo>
                <a:cubicBezTo>
                  <a:pt x="1289328" y="208078"/>
                  <a:pt x="1276318" y="208737"/>
                  <a:pt x="1263650" y="211040"/>
                </a:cubicBezTo>
                <a:cubicBezTo>
                  <a:pt x="1253031" y="212971"/>
                  <a:pt x="1242519" y="215459"/>
                  <a:pt x="1231900" y="217390"/>
                </a:cubicBezTo>
                <a:cubicBezTo>
                  <a:pt x="1219232" y="219693"/>
                  <a:pt x="1206345" y="220845"/>
                  <a:pt x="1193800" y="223740"/>
                </a:cubicBezTo>
                <a:cubicBezTo>
                  <a:pt x="1088259" y="248096"/>
                  <a:pt x="1205250" y="227123"/>
                  <a:pt x="1111250" y="242790"/>
                </a:cubicBezTo>
                <a:cubicBezTo>
                  <a:pt x="1102783" y="247023"/>
                  <a:pt x="1094713" y="252166"/>
                  <a:pt x="1085850" y="255490"/>
                </a:cubicBezTo>
                <a:cubicBezTo>
                  <a:pt x="1042886" y="271602"/>
                  <a:pt x="1077220" y="252838"/>
                  <a:pt x="1041400" y="268190"/>
                </a:cubicBezTo>
                <a:cubicBezTo>
                  <a:pt x="963472" y="301588"/>
                  <a:pt x="1060723" y="261704"/>
                  <a:pt x="996950" y="293590"/>
                </a:cubicBezTo>
                <a:cubicBezTo>
                  <a:pt x="988003" y="298063"/>
                  <a:pt x="958974" y="308976"/>
                  <a:pt x="946150" y="312640"/>
                </a:cubicBezTo>
                <a:cubicBezTo>
                  <a:pt x="937759" y="315038"/>
                  <a:pt x="929141" y="316592"/>
                  <a:pt x="920750" y="318990"/>
                </a:cubicBezTo>
                <a:cubicBezTo>
                  <a:pt x="889539" y="327907"/>
                  <a:pt x="910209" y="324620"/>
                  <a:pt x="869950" y="338040"/>
                </a:cubicBezTo>
                <a:cubicBezTo>
                  <a:pt x="845783" y="346096"/>
                  <a:pt x="846904" y="341567"/>
                  <a:pt x="825500" y="350740"/>
                </a:cubicBezTo>
                <a:cubicBezTo>
                  <a:pt x="816799" y="354469"/>
                  <a:pt x="808889" y="359924"/>
                  <a:pt x="800100" y="363440"/>
                </a:cubicBezTo>
                <a:cubicBezTo>
                  <a:pt x="787671" y="368412"/>
                  <a:pt x="773139" y="368714"/>
                  <a:pt x="762000" y="376140"/>
                </a:cubicBezTo>
                <a:cubicBezTo>
                  <a:pt x="696102" y="420072"/>
                  <a:pt x="798115" y="353201"/>
                  <a:pt x="717550" y="401540"/>
                </a:cubicBezTo>
                <a:cubicBezTo>
                  <a:pt x="704462" y="409393"/>
                  <a:pt x="692150" y="418473"/>
                  <a:pt x="679450" y="426940"/>
                </a:cubicBezTo>
                <a:cubicBezTo>
                  <a:pt x="673100" y="431173"/>
                  <a:pt x="666359" y="434872"/>
                  <a:pt x="660400" y="439640"/>
                </a:cubicBezTo>
                <a:cubicBezTo>
                  <a:pt x="649817" y="448107"/>
                  <a:pt x="638780" y="456036"/>
                  <a:pt x="628650" y="465040"/>
                </a:cubicBezTo>
                <a:cubicBezTo>
                  <a:pt x="619701" y="472995"/>
                  <a:pt x="612829" y="483256"/>
                  <a:pt x="603250" y="490440"/>
                </a:cubicBezTo>
                <a:cubicBezTo>
                  <a:pt x="595677" y="496120"/>
                  <a:pt x="586317" y="498907"/>
                  <a:pt x="577850" y="503140"/>
                </a:cubicBezTo>
                <a:cubicBezTo>
                  <a:pt x="571500" y="511607"/>
                  <a:pt x="566284" y="521056"/>
                  <a:pt x="558800" y="528540"/>
                </a:cubicBezTo>
                <a:cubicBezTo>
                  <a:pt x="550924" y="536416"/>
                  <a:pt x="525167" y="553079"/>
                  <a:pt x="514350" y="560290"/>
                </a:cubicBezTo>
                <a:cubicBezTo>
                  <a:pt x="480483" y="611090"/>
                  <a:pt x="524933" y="549707"/>
                  <a:pt x="482600" y="592040"/>
                </a:cubicBezTo>
                <a:cubicBezTo>
                  <a:pt x="475116" y="599524"/>
                  <a:pt x="470438" y="609405"/>
                  <a:pt x="463550" y="617440"/>
                </a:cubicBezTo>
                <a:cubicBezTo>
                  <a:pt x="426880" y="660221"/>
                  <a:pt x="459869" y="613436"/>
                  <a:pt x="431800" y="655540"/>
                </a:cubicBezTo>
                <a:cubicBezTo>
                  <a:pt x="453523" y="698986"/>
                  <a:pt x="433773" y="671227"/>
                  <a:pt x="488950" y="706340"/>
                </a:cubicBezTo>
                <a:cubicBezTo>
                  <a:pt x="527947" y="731156"/>
                  <a:pt x="500933" y="721857"/>
                  <a:pt x="546100" y="744440"/>
                </a:cubicBezTo>
                <a:cubicBezTo>
                  <a:pt x="560518" y="751649"/>
                  <a:pt x="576357" y="755847"/>
                  <a:pt x="590550" y="763490"/>
                </a:cubicBezTo>
                <a:cubicBezTo>
                  <a:pt x="603989" y="770726"/>
                  <a:pt x="615307" y="781477"/>
                  <a:pt x="628650" y="788890"/>
                </a:cubicBezTo>
                <a:cubicBezTo>
                  <a:pt x="672514" y="813259"/>
                  <a:pt x="720249" y="830906"/>
                  <a:pt x="762000" y="858740"/>
                </a:cubicBezTo>
                <a:cubicBezTo>
                  <a:pt x="781050" y="871440"/>
                  <a:pt x="799416" y="885232"/>
                  <a:pt x="819150" y="896840"/>
                </a:cubicBezTo>
                <a:cubicBezTo>
                  <a:pt x="835468" y="906439"/>
                  <a:pt x="853978" y="912076"/>
                  <a:pt x="869950" y="922240"/>
                </a:cubicBezTo>
                <a:cubicBezTo>
                  <a:pt x="1040158" y="1030554"/>
                  <a:pt x="900070" y="946445"/>
                  <a:pt x="996950" y="1017490"/>
                </a:cubicBezTo>
                <a:cubicBezTo>
                  <a:pt x="1120244" y="1107906"/>
                  <a:pt x="995504" y="1012292"/>
                  <a:pt x="1098550" y="1080990"/>
                </a:cubicBezTo>
                <a:cubicBezTo>
                  <a:pt x="1150317" y="1115502"/>
                  <a:pt x="1110138" y="1099669"/>
                  <a:pt x="1149350" y="1112740"/>
                </a:cubicBezTo>
                <a:cubicBezTo>
                  <a:pt x="1205445" y="1154811"/>
                  <a:pt x="1137469" y="1106196"/>
                  <a:pt x="1225550" y="1157190"/>
                </a:cubicBezTo>
                <a:cubicBezTo>
                  <a:pt x="1249434" y="1171018"/>
                  <a:pt x="1273081" y="1185408"/>
                  <a:pt x="1295400" y="1201640"/>
                </a:cubicBezTo>
                <a:cubicBezTo>
                  <a:pt x="1318683" y="1218573"/>
                  <a:pt x="1338942" y="1240747"/>
                  <a:pt x="1365250" y="1252440"/>
                </a:cubicBezTo>
                <a:cubicBezTo>
                  <a:pt x="1384300" y="1260907"/>
                  <a:pt x="1403754" y="1268517"/>
                  <a:pt x="1422400" y="1277840"/>
                </a:cubicBezTo>
                <a:cubicBezTo>
                  <a:pt x="1437664" y="1285472"/>
                  <a:pt x="1451443" y="1295903"/>
                  <a:pt x="1466850" y="1303240"/>
                </a:cubicBezTo>
                <a:cubicBezTo>
                  <a:pt x="1495958" y="1317101"/>
                  <a:pt x="1526914" y="1326922"/>
                  <a:pt x="1555750" y="1341340"/>
                </a:cubicBezTo>
                <a:cubicBezTo>
                  <a:pt x="1593296" y="1360113"/>
                  <a:pt x="1612711" y="1371064"/>
                  <a:pt x="1651000" y="1385790"/>
                </a:cubicBezTo>
                <a:cubicBezTo>
                  <a:pt x="1663495" y="1390596"/>
                  <a:pt x="1676913" y="1392950"/>
                  <a:pt x="1689100" y="1398490"/>
                </a:cubicBezTo>
                <a:cubicBezTo>
                  <a:pt x="1753511" y="1427768"/>
                  <a:pt x="1686122" y="1411752"/>
                  <a:pt x="1758950" y="1423890"/>
                </a:cubicBezTo>
                <a:cubicBezTo>
                  <a:pt x="1846666" y="1467748"/>
                  <a:pt x="1807138" y="1457321"/>
                  <a:pt x="1873250" y="1468340"/>
                </a:cubicBezTo>
                <a:cubicBezTo>
                  <a:pt x="1888067" y="1474690"/>
                  <a:pt x="1902124" y="1483236"/>
                  <a:pt x="1917700" y="1487390"/>
                </a:cubicBezTo>
                <a:cubicBezTo>
                  <a:pt x="1934189" y="1491787"/>
                  <a:pt x="1951585" y="1491485"/>
                  <a:pt x="1968500" y="1493740"/>
                </a:cubicBezTo>
                <a:lnTo>
                  <a:pt x="2012950" y="1500090"/>
                </a:lnTo>
                <a:cubicBezTo>
                  <a:pt x="2029865" y="1502345"/>
                  <a:pt x="2046917" y="1503635"/>
                  <a:pt x="2063750" y="1506440"/>
                </a:cubicBezTo>
                <a:cubicBezTo>
                  <a:pt x="2072358" y="1507875"/>
                  <a:pt x="2080631" y="1510897"/>
                  <a:pt x="2089150" y="1512790"/>
                </a:cubicBezTo>
                <a:cubicBezTo>
                  <a:pt x="2099686" y="1515131"/>
                  <a:pt x="2110317" y="1517023"/>
                  <a:pt x="2120900" y="1519140"/>
                </a:cubicBezTo>
                <a:cubicBezTo>
                  <a:pt x="2079954" y="1457720"/>
                  <a:pt x="2155141" y="1566081"/>
                  <a:pt x="2025650" y="1436590"/>
                </a:cubicBezTo>
                <a:cubicBezTo>
                  <a:pt x="1914850" y="1325790"/>
                  <a:pt x="2009095" y="1407987"/>
                  <a:pt x="1943100" y="1366740"/>
                </a:cubicBezTo>
                <a:cubicBezTo>
                  <a:pt x="1934125" y="1361131"/>
                  <a:pt x="1925531" y="1354809"/>
                  <a:pt x="1917700" y="1347690"/>
                </a:cubicBezTo>
                <a:cubicBezTo>
                  <a:pt x="1902195" y="1333595"/>
                  <a:pt x="1856022" y="1291313"/>
                  <a:pt x="1873250" y="1303240"/>
                </a:cubicBezTo>
                <a:cubicBezTo>
                  <a:pt x="1900767" y="1322290"/>
                  <a:pt x="1926742" y="1343786"/>
                  <a:pt x="1955800" y="1360390"/>
                </a:cubicBezTo>
                <a:cubicBezTo>
                  <a:pt x="1970617" y="1368857"/>
                  <a:pt x="1985853" y="1376628"/>
                  <a:pt x="2000250" y="1385790"/>
                </a:cubicBezTo>
                <a:cubicBezTo>
                  <a:pt x="2009179" y="1391472"/>
                  <a:pt x="2016675" y="1399231"/>
                  <a:pt x="2025650" y="1404840"/>
                </a:cubicBezTo>
                <a:cubicBezTo>
                  <a:pt x="2033677" y="1409857"/>
                  <a:pt x="2043724" y="1411546"/>
                  <a:pt x="2051050" y="1417540"/>
                </a:cubicBezTo>
                <a:cubicBezTo>
                  <a:pt x="2079580" y="1440883"/>
                  <a:pt x="2094748" y="1459667"/>
                  <a:pt x="2114550" y="1487390"/>
                </a:cubicBezTo>
                <a:cubicBezTo>
                  <a:pt x="2118986" y="1493600"/>
                  <a:pt x="2123017" y="1500090"/>
                  <a:pt x="2127250" y="1506440"/>
                </a:cubicBezTo>
                <a:cubicBezTo>
                  <a:pt x="2110317" y="1510673"/>
                  <a:pt x="2092493" y="1512264"/>
                  <a:pt x="2076450" y="1519140"/>
                </a:cubicBezTo>
                <a:cubicBezTo>
                  <a:pt x="2017836" y="1544260"/>
                  <a:pt x="2047500" y="1533761"/>
                  <a:pt x="1987550" y="1550890"/>
                </a:cubicBezTo>
                <a:cubicBezTo>
                  <a:pt x="1959654" y="1571812"/>
                  <a:pt x="1959725" y="1574126"/>
                  <a:pt x="1924050" y="1588990"/>
                </a:cubicBezTo>
                <a:cubicBezTo>
                  <a:pt x="1911693" y="1594139"/>
                  <a:pt x="1897762" y="1595390"/>
                  <a:pt x="1885950" y="1601690"/>
                </a:cubicBezTo>
                <a:cubicBezTo>
                  <a:pt x="1843350" y="1624410"/>
                  <a:pt x="1842761" y="1625829"/>
                  <a:pt x="1822450" y="164614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2F84E0-FBBE-4371-AB6C-AFB97249AEAF}"/>
              </a:ext>
            </a:extLst>
          </p:cNvPr>
          <p:cNvSpPr/>
          <p:nvPr/>
        </p:nvSpPr>
        <p:spPr>
          <a:xfrm>
            <a:off x="1727200" y="3543300"/>
            <a:ext cx="3333750" cy="1860550"/>
          </a:xfrm>
          <a:custGeom>
            <a:avLst/>
            <a:gdLst>
              <a:gd name="connsiteX0" fmla="*/ 0 w 3333750"/>
              <a:gd name="connsiteY0" fmla="*/ 1416050 h 1860550"/>
              <a:gd name="connsiteX1" fmla="*/ 6350 w 3333750"/>
              <a:gd name="connsiteY1" fmla="*/ 1447800 h 1860550"/>
              <a:gd name="connsiteX2" fmla="*/ 31750 w 3333750"/>
              <a:gd name="connsiteY2" fmla="*/ 1479550 h 1860550"/>
              <a:gd name="connsiteX3" fmla="*/ 76200 w 3333750"/>
              <a:gd name="connsiteY3" fmla="*/ 1536700 h 1860550"/>
              <a:gd name="connsiteX4" fmla="*/ 120650 w 3333750"/>
              <a:gd name="connsiteY4" fmla="*/ 1593850 h 1860550"/>
              <a:gd name="connsiteX5" fmla="*/ 139700 w 3333750"/>
              <a:gd name="connsiteY5" fmla="*/ 1612900 h 1860550"/>
              <a:gd name="connsiteX6" fmla="*/ 165100 w 3333750"/>
              <a:gd name="connsiteY6" fmla="*/ 1638300 h 1860550"/>
              <a:gd name="connsiteX7" fmla="*/ 190500 w 3333750"/>
              <a:gd name="connsiteY7" fmla="*/ 1657350 h 1860550"/>
              <a:gd name="connsiteX8" fmla="*/ 228600 w 3333750"/>
              <a:gd name="connsiteY8" fmla="*/ 1689100 h 1860550"/>
              <a:gd name="connsiteX9" fmla="*/ 387350 w 3333750"/>
              <a:gd name="connsiteY9" fmla="*/ 1746250 h 1860550"/>
              <a:gd name="connsiteX10" fmla="*/ 488950 w 3333750"/>
              <a:gd name="connsiteY10" fmla="*/ 1758950 h 1860550"/>
              <a:gd name="connsiteX11" fmla="*/ 584200 w 3333750"/>
              <a:gd name="connsiteY11" fmla="*/ 1771650 h 1860550"/>
              <a:gd name="connsiteX12" fmla="*/ 698500 w 3333750"/>
              <a:gd name="connsiteY12" fmla="*/ 1778000 h 1860550"/>
              <a:gd name="connsiteX13" fmla="*/ 1352550 w 3333750"/>
              <a:gd name="connsiteY13" fmla="*/ 1771650 h 1860550"/>
              <a:gd name="connsiteX14" fmla="*/ 1416050 w 3333750"/>
              <a:gd name="connsiteY14" fmla="*/ 1765300 h 1860550"/>
              <a:gd name="connsiteX15" fmla="*/ 1555750 w 3333750"/>
              <a:gd name="connsiteY15" fmla="*/ 1752600 h 1860550"/>
              <a:gd name="connsiteX16" fmla="*/ 1606550 w 3333750"/>
              <a:gd name="connsiteY16" fmla="*/ 1746250 h 1860550"/>
              <a:gd name="connsiteX17" fmla="*/ 1771650 w 3333750"/>
              <a:gd name="connsiteY17" fmla="*/ 1708150 h 1860550"/>
              <a:gd name="connsiteX18" fmla="*/ 1835150 w 3333750"/>
              <a:gd name="connsiteY18" fmla="*/ 1695450 h 1860550"/>
              <a:gd name="connsiteX19" fmla="*/ 1885950 w 3333750"/>
              <a:gd name="connsiteY19" fmla="*/ 1676400 h 1860550"/>
              <a:gd name="connsiteX20" fmla="*/ 1987550 w 3333750"/>
              <a:gd name="connsiteY20" fmla="*/ 1651000 h 1860550"/>
              <a:gd name="connsiteX21" fmla="*/ 2070100 w 3333750"/>
              <a:gd name="connsiteY21" fmla="*/ 1619250 h 1860550"/>
              <a:gd name="connsiteX22" fmla="*/ 2184400 w 3333750"/>
              <a:gd name="connsiteY22" fmla="*/ 1543050 h 1860550"/>
              <a:gd name="connsiteX23" fmla="*/ 2260600 w 3333750"/>
              <a:gd name="connsiteY23" fmla="*/ 1485900 h 1860550"/>
              <a:gd name="connsiteX24" fmla="*/ 2317750 w 3333750"/>
              <a:gd name="connsiteY24" fmla="*/ 1428750 h 1860550"/>
              <a:gd name="connsiteX25" fmla="*/ 2343150 w 3333750"/>
              <a:gd name="connsiteY25" fmla="*/ 1403350 h 1860550"/>
              <a:gd name="connsiteX26" fmla="*/ 2413000 w 3333750"/>
              <a:gd name="connsiteY26" fmla="*/ 1320800 h 1860550"/>
              <a:gd name="connsiteX27" fmla="*/ 2470150 w 3333750"/>
              <a:gd name="connsiteY27" fmla="*/ 1225550 h 1860550"/>
              <a:gd name="connsiteX28" fmla="*/ 2540000 w 3333750"/>
              <a:gd name="connsiteY28" fmla="*/ 1136650 h 1860550"/>
              <a:gd name="connsiteX29" fmla="*/ 2603500 w 3333750"/>
              <a:gd name="connsiteY29" fmla="*/ 1016000 h 1860550"/>
              <a:gd name="connsiteX30" fmla="*/ 2628900 w 3333750"/>
              <a:gd name="connsiteY30" fmla="*/ 952500 h 1860550"/>
              <a:gd name="connsiteX31" fmla="*/ 2705100 w 3333750"/>
              <a:gd name="connsiteY31" fmla="*/ 793750 h 1860550"/>
              <a:gd name="connsiteX32" fmla="*/ 2749550 w 3333750"/>
              <a:gd name="connsiteY32" fmla="*/ 685800 h 1860550"/>
              <a:gd name="connsiteX33" fmla="*/ 2774950 w 3333750"/>
              <a:gd name="connsiteY33" fmla="*/ 635000 h 1860550"/>
              <a:gd name="connsiteX34" fmla="*/ 2832100 w 3333750"/>
              <a:gd name="connsiteY34" fmla="*/ 508000 h 1860550"/>
              <a:gd name="connsiteX35" fmla="*/ 2857500 w 3333750"/>
              <a:gd name="connsiteY35" fmla="*/ 469900 h 1860550"/>
              <a:gd name="connsiteX36" fmla="*/ 2908300 w 3333750"/>
              <a:gd name="connsiteY36" fmla="*/ 381000 h 1860550"/>
              <a:gd name="connsiteX37" fmla="*/ 2933700 w 3333750"/>
              <a:gd name="connsiteY37" fmla="*/ 342900 h 1860550"/>
              <a:gd name="connsiteX38" fmla="*/ 2952750 w 3333750"/>
              <a:gd name="connsiteY38" fmla="*/ 323850 h 1860550"/>
              <a:gd name="connsiteX39" fmla="*/ 2978150 w 3333750"/>
              <a:gd name="connsiteY39" fmla="*/ 285750 h 1860550"/>
              <a:gd name="connsiteX40" fmla="*/ 3143250 w 3333750"/>
              <a:gd name="connsiteY40" fmla="*/ 171450 h 1860550"/>
              <a:gd name="connsiteX41" fmla="*/ 3168650 w 3333750"/>
              <a:gd name="connsiteY41" fmla="*/ 165100 h 1860550"/>
              <a:gd name="connsiteX42" fmla="*/ 3206750 w 3333750"/>
              <a:gd name="connsiteY42" fmla="*/ 152400 h 1860550"/>
              <a:gd name="connsiteX43" fmla="*/ 3289300 w 3333750"/>
              <a:gd name="connsiteY43" fmla="*/ 139700 h 1860550"/>
              <a:gd name="connsiteX44" fmla="*/ 3314700 w 3333750"/>
              <a:gd name="connsiteY44" fmla="*/ 127000 h 1860550"/>
              <a:gd name="connsiteX45" fmla="*/ 3263900 w 3333750"/>
              <a:gd name="connsiteY45" fmla="*/ 101600 h 1860550"/>
              <a:gd name="connsiteX46" fmla="*/ 3238500 w 3333750"/>
              <a:gd name="connsiteY46" fmla="*/ 76200 h 1860550"/>
              <a:gd name="connsiteX47" fmla="*/ 3219450 w 3333750"/>
              <a:gd name="connsiteY47" fmla="*/ 63500 h 1860550"/>
              <a:gd name="connsiteX48" fmla="*/ 3181350 w 3333750"/>
              <a:gd name="connsiteY48" fmla="*/ 25400 h 1860550"/>
              <a:gd name="connsiteX49" fmla="*/ 3200400 w 3333750"/>
              <a:gd name="connsiteY49" fmla="*/ 44450 h 1860550"/>
              <a:gd name="connsiteX50" fmla="*/ 3219450 w 3333750"/>
              <a:gd name="connsiteY50" fmla="*/ 63500 h 1860550"/>
              <a:gd name="connsiteX51" fmla="*/ 3270250 w 3333750"/>
              <a:gd name="connsiteY51" fmla="*/ 101600 h 1860550"/>
              <a:gd name="connsiteX52" fmla="*/ 3289300 w 3333750"/>
              <a:gd name="connsiteY52" fmla="*/ 120650 h 1860550"/>
              <a:gd name="connsiteX53" fmla="*/ 3302000 w 3333750"/>
              <a:gd name="connsiteY53" fmla="*/ 139700 h 1860550"/>
              <a:gd name="connsiteX54" fmla="*/ 3321050 w 3333750"/>
              <a:gd name="connsiteY54" fmla="*/ 152400 h 1860550"/>
              <a:gd name="connsiteX55" fmla="*/ 3263900 w 3333750"/>
              <a:gd name="connsiteY55" fmla="*/ 222250 h 1860550"/>
              <a:gd name="connsiteX56" fmla="*/ 3263900 w 3333750"/>
              <a:gd name="connsiteY56" fmla="*/ 222250 h 1860550"/>
              <a:gd name="connsiteX57" fmla="*/ 3238500 w 3333750"/>
              <a:gd name="connsiteY57" fmla="*/ 260350 h 1860550"/>
              <a:gd name="connsiteX58" fmla="*/ 3213100 w 3333750"/>
              <a:gd name="connsiteY58" fmla="*/ 292100 h 1860550"/>
              <a:gd name="connsiteX59" fmla="*/ 3187700 w 3333750"/>
              <a:gd name="connsiteY59" fmla="*/ 342900 h 1860550"/>
              <a:gd name="connsiteX60" fmla="*/ 3181350 w 3333750"/>
              <a:gd name="connsiteY60" fmla="*/ 361950 h 1860550"/>
              <a:gd name="connsiteX61" fmla="*/ 3200400 w 3333750"/>
              <a:gd name="connsiteY61" fmla="*/ 349250 h 1860550"/>
              <a:gd name="connsiteX62" fmla="*/ 3232150 w 3333750"/>
              <a:gd name="connsiteY62" fmla="*/ 292100 h 1860550"/>
              <a:gd name="connsiteX63" fmla="*/ 3244850 w 3333750"/>
              <a:gd name="connsiteY63" fmla="*/ 273050 h 1860550"/>
              <a:gd name="connsiteX64" fmla="*/ 3263900 w 3333750"/>
              <a:gd name="connsiteY64" fmla="*/ 254000 h 1860550"/>
              <a:gd name="connsiteX65" fmla="*/ 3295650 w 3333750"/>
              <a:gd name="connsiteY65" fmla="*/ 222250 h 1860550"/>
              <a:gd name="connsiteX66" fmla="*/ 3321050 w 3333750"/>
              <a:gd name="connsiteY66" fmla="*/ 184150 h 1860550"/>
              <a:gd name="connsiteX67" fmla="*/ 3327400 w 3333750"/>
              <a:gd name="connsiteY67" fmla="*/ 158750 h 1860550"/>
              <a:gd name="connsiteX68" fmla="*/ 3333750 w 3333750"/>
              <a:gd name="connsiteY68" fmla="*/ 139700 h 1860550"/>
              <a:gd name="connsiteX69" fmla="*/ 3314700 w 3333750"/>
              <a:gd name="connsiteY69" fmla="*/ 127000 h 1860550"/>
              <a:gd name="connsiteX70" fmla="*/ 3295650 w 3333750"/>
              <a:gd name="connsiteY70" fmla="*/ 120650 h 1860550"/>
              <a:gd name="connsiteX71" fmla="*/ 3270250 w 3333750"/>
              <a:gd name="connsiteY71" fmla="*/ 101600 h 1860550"/>
              <a:gd name="connsiteX72" fmla="*/ 3251200 w 3333750"/>
              <a:gd name="connsiteY72" fmla="*/ 88900 h 1860550"/>
              <a:gd name="connsiteX73" fmla="*/ 3232150 w 3333750"/>
              <a:gd name="connsiteY73" fmla="*/ 69850 h 1860550"/>
              <a:gd name="connsiteX74" fmla="*/ 3194050 w 3333750"/>
              <a:gd name="connsiteY74" fmla="*/ 44450 h 1860550"/>
              <a:gd name="connsiteX75" fmla="*/ 3155950 w 3333750"/>
              <a:gd name="connsiteY75" fmla="*/ 19050 h 1860550"/>
              <a:gd name="connsiteX76" fmla="*/ 3143250 w 3333750"/>
              <a:gd name="connsiteY76" fmla="*/ 0 h 1860550"/>
              <a:gd name="connsiteX77" fmla="*/ 3149600 w 3333750"/>
              <a:gd name="connsiteY77" fmla="*/ 19050 h 1860550"/>
              <a:gd name="connsiteX78" fmla="*/ 3187700 w 3333750"/>
              <a:gd name="connsiteY78" fmla="*/ 57150 h 1860550"/>
              <a:gd name="connsiteX79" fmla="*/ 3200400 w 3333750"/>
              <a:gd name="connsiteY79" fmla="*/ 76200 h 1860550"/>
              <a:gd name="connsiteX80" fmla="*/ 3257550 w 3333750"/>
              <a:gd name="connsiteY80" fmla="*/ 114300 h 1860550"/>
              <a:gd name="connsiteX81" fmla="*/ 3276600 w 3333750"/>
              <a:gd name="connsiteY81" fmla="*/ 127000 h 1860550"/>
              <a:gd name="connsiteX82" fmla="*/ 3295650 w 3333750"/>
              <a:gd name="connsiteY82" fmla="*/ 146050 h 1860550"/>
              <a:gd name="connsiteX83" fmla="*/ 3302000 w 3333750"/>
              <a:gd name="connsiteY83" fmla="*/ 165100 h 1860550"/>
              <a:gd name="connsiteX84" fmla="*/ 3276600 w 3333750"/>
              <a:gd name="connsiteY84" fmla="*/ 171450 h 1860550"/>
              <a:gd name="connsiteX85" fmla="*/ 3244850 w 3333750"/>
              <a:gd name="connsiteY85" fmla="*/ 177800 h 1860550"/>
              <a:gd name="connsiteX86" fmla="*/ 3206750 w 3333750"/>
              <a:gd name="connsiteY86" fmla="*/ 184150 h 1860550"/>
              <a:gd name="connsiteX87" fmla="*/ 3187700 w 3333750"/>
              <a:gd name="connsiteY87" fmla="*/ 190500 h 1860550"/>
              <a:gd name="connsiteX88" fmla="*/ 3155950 w 3333750"/>
              <a:gd name="connsiteY88" fmla="*/ 196850 h 1860550"/>
              <a:gd name="connsiteX89" fmla="*/ 3079750 w 3333750"/>
              <a:gd name="connsiteY89" fmla="*/ 215900 h 1860550"/>
              <a:gd name="connsiteX90" fmla="*/ 3028950 w 3333750"/>
              <a:gd name="connsiteY90" fmla="*/ 247650 h 1860550"/>
              <a:gd name="connsiteX91" fmla="*/ 2997200 w 3333750"/>
              <a:gd name="connsiteY91" fmla="*/ 266700 h 1860550"/>
              <a:gd name="connsiteX92" fmla="*/ 2978150 w 3333750"/>
              <a:gd name="connsiteY92" fmla="*/ 279400 h 1860550"/>
              <a:gd name="connsiteX93" fmla="*/ 2946400 w 3333750"/>
              <a:gd name="connsiteY93" fmla="*/ 304800 h 1860550"/>
              <a:gd name="connsiteX94" fmla="*/ 2914650 w 3333750"/>
              <a:gd name="connsiteY94" fmla="*/ 342900 h 1860550"/>
              <a:gd name="connsiteX95" fmla="*/ 2895600 w 3333750"/>
              <a:gd name="connsiteY95" fmla="*/ 355600 h 1860550"/>
              <a:gd name="connsiteX96" fmla="*/ 2882900 w 3333750"/>
              <a:gd name="connsiteY96" fmla="*/ 374650 h 1860550"/>
              <a:gd name="connsiteX97" fmla="*/ 2844800 w 3333750"/>
              <a:gd name="connsiteY97" fmla="*/ 425450 h 1860550"/>
              <a:gd name="connsiteX98" fmla="*/ 2819400 w 3333750"/>
              <a:gd name="connsiteY98" fmla="*/ 463550 h 1860550"/>
              <a:gd name="connsiteX99" fmla="*/ 2813050 w 3333750"/>
              <a:gd name="connsiteY99" fmla="*/ 488950 h 1860550"/>
              <a:gd name="connsiteX100" fmla="*/ 2800350 w 3333750"/>
              <a:gd name="connsiteY100" fmla="*/ 527050 h 1860550"/>
              <a:gd name="connsiteX101" fmla="*/ 2787650 w 3333750"/>
              <a:gd name="connsiteY101" fmla="*/ 558800 h 1860550"/>
              <a:gd name="connsiteX102" fmla="*/ 2774950 w 3333750"/>
              <a:gd name="connsiteY102" fmla="*/ 596900 h 1860550"/>
              <a:gd name="connsiteX103" fmla="*/ 2762250 w 3333750"/>
              <a:gd name="connsiteY103" fmla="*/ 622300 h 1860550"/>
              <a:gd name="connsiteX104" fmla="*/ 2749550 w 3333750"/>
              <a:gd name="connsiteY104" fmla="*/ 666750 h 1860550"/>
              <a:gd name="connsiteX105" fmla="*/ 2743200 w 3333750"/>
              <a:gd name="connsiteY105" fmla="*/ 685800 h 1860550"/>
              <a:gd name="connsiteX106" fmla="*/ 2730500 w 3333750"/>
              <a:gd name="connsiteY106" fmla="*/ 730250 h 1860550"/>
              <a:gd name="connsiteX107" fmla="*/ 2717800 w 3333750"/>
              <a:gd name="connsiteY107" fmla="*/ 749300 h 1860550"/>
              <a:gd name="connsiteX108" fmla="*/ 2705100 w 3333750"/>
              <a:gd name="connsiteY108" fmla="*/ 787400 h 1860550"/>
              <a:gd name="connsiteX109" fmla="*/ 2679700 w 3333750"/>
              <a:gd name="connsiteY109" fmla="*/ 831850 h 1860550"/>
              <a:gd name="connsiteX110" fmla="*/ 2660650 w 3333750"/>
              <a:gd name="connsiteY110" fmla="*/ 869950 h 1860550"/>
              <a:gd name="connsiteX111" fmla="*/ 2647950 w 3333750"/>
              <a:gd name="connsiteY111" fmla="*/ 914400 h 1860550"/>
              <a:gd name="connsiteX112" fmla="*/ 2635250 w 3333750"/>
              <a:gd name="connsiteY112" fmla="*/ 933450 h 1860550"/>
              <a:gd name="connsiteX113" fmla="*/ 2628900 w 3333750"/>
              <a:gd name="connsiteY113" fmla="*/ 952500 h 1860550"/>
              <a:gd name="connsiteX114" fmla="*/ 2616200 w 3333750"/>
              <a:gd name="connsiteY114" fmla="*/ 971550 h 1860550"/>
              <a:gd name="connsiteX115" fmla="*/ 2609850 w 3333750"/>
              <a:gd name="connsiteY115" fmla="*/ 990600 h 1860550"/>
              <a:gd name="connsiteX116" fmla="*/ 2584450 w 3333750"/>
              <a:gd name="connsiteY116" fmla="*/ 1028700 h 1860550"/>
              <a:gd name="connsiteX117" fmla="*/ 2571750 w 3333750"/>
              <a:gd name="connsiteY117" fmla="*/ 1047750 h 1860550"/>
              <a:gd name="connsiteX118" fmla="*/ 2565400 w 3333750"/>
              <a:gd name="connsiteY118" fmla="*/ 1066800 h 1860550"/>
              <a:gd name="connsiteX119" fmla="*/ 2520950 w 3333750"/>
              <a:gd name="connsiteY119" fmla="*/ 1123950 h 1860550"/>
              <a:gd name="connsiteX120" fmla="*/ 2501900 w 3333750"/>
              <a:gd name="connsiteY120" fmla="*/ 1162050 h 1860550"/>
              <a:gd name="connsiteX121" fmla="*/ 2476500 w 3333750"/>
              <a:gd name="connsiteY121" fmla="*/ 1200150 h 1860550"/>
              <a:gd name="connsiteX122" fmla="*/ 2444750 w 3333750"/>
              <a:gd name="connsiteY122" fmla="*/ 1257300 h 1860550"/>
              <a:gd name="connsiteX123" fmla="*/ 2432050 w 3333750"/>
              <a:gd name="connsiteY123" fmla="*/ 1276350 h 1860550"/>
              <a:gd name="connsiteX124" fmla="*/ 2419350 w 3333750"/>
              <a:gd name="connsiteY124" fmla="*/ 1295400 h 1860550"/>
              <a:gd name="connsiteX125" fmla="*/ 2425700 w 3333750"/>
              <a:gd name="connsiteY125" fmla="*/ 1314450 h 1860550"/>
              <a:gd name="connsiteX126" fmla="*/ 2470150 w 3333750"/>
              <a:gd name="connsiteY126" fmla="*/ 1327150 h 1860550"/>
              <a:gd name="connsiteX127" fmla="*/ 2514600 w 3333750"/>
              <a:gd name="connsiteY127" fmla="*/ 1358900 h 1860550"/>
              <a:gd name="connsiteX128" fmla="*/ 2533650 w 3333750"/>
              <a:gd name="connsiteY128" fmla="*/ 1371600 h 1860550"/>
              <a:gd name="connsiteX129" fmla="*/ 2565400 w 3333750"/>
              <a:gd name="connsiteY129" fmla="*/ 1403350 h 1860550"/>
              <a:gd name="connsiteX130" fmla="*/ 2603500 w 3333750"/>
              <a:gd name="connsiteY130" fmla="*/ 1428750 h 1860550"/>
              <a:gd name="connsiteX131" fmla="*/ 2647950 w 3333750"/>
              <a:gd name="connsiteY131" fmla="*/ 1460500 h 1860550"/>
              <a:gd name="connsiteX132" fmla="*/ 2667000 w 3333750"/>
              <a:gd name="connsiteY132" fmla="*/ 1479550 h 1860550"/>
              <a:gd name="connsiteX133" fmla="*/ 2686050 w 3333750"/>
              <a:gd name="connsiteY133" fmla="*/ 1492250 h 1860550"/>
              <a:gd name="connsiteX134" fmla="*/ 2711450 w 3333750"/>
              <a:gd name="connsiteY134" fmla="*/ 1511300 h 1860550"/>
              <a:gd name="connsiteX135" fmla="*/ 2730500 w 3333750"/>
              <a:gd name="connsiteY135" fmla="*/ 1530350 h 1860550"/>
              <a:gd name="connsiteX136" fmla="*/ 2755900 w 3333750"/>
              <a:gd name="connsiteY136" fmla="*/ 1543050 h 1860550"/>
              <a:gd name="connsiteX137" fmla="*/ 2813050 w 3333750"/>
              <a:gd name="connsiteY137" fmla="*/ 1581150 h 1860550"/>
              <a:gd name="connsiteX138" fmla="*/ 2838450 w 3333750"/>
              <a:gd name="connsiteY138" fmla="*/ 1587500 h 1860550"/>
              <a:gd name="connsiteX139" fmla="*/ 2889250 w 3333750"/>
              <a:gd name="connsiteY139" fmla="*/ 1619250 h 1860550"/>
              <a:gd name="connsiteX140" fmla="*/ 2927350 w 3333750"/>
              <a:gd name="connsiteY140" fmla="*/ 1631950 h 1860550"/>
              <a:gd name="connsiteX141" fmla="*/ 2990850 w 3333750"/>
              <a:gd name="connsiteY141" fmla="*/ 1663700 h 1860550"/>
              <a:gd name="connsiteX142" fmla="*/ 3016250 w 3333750"/>
              <a:gd name="connsiteY142" fmla="*/ 1670050 h 1860550"/>
              <a:gd name="connsiteX143" fmla="*/ 3041650 w 3333750"/>
              <a:gd name="connsiteY143" fmla="*/ 1682750 h 1860550"/>
              <a:gd name="connsiteX144" fmla="*/ 3098800 w 3333750"/>
              <a:gd name="connsiteY144" fmla="*/ 1695450 h 1860550"/>
              <a:gd name="connsiteX145" fmla="*/ 3124200 w 3333750"/>
              <a:gd name="connsiteY145" fmla="*/ 1708150 h 1860550"/>
              <a:gd name="connsiteX146" fmla="*/ 3200400 w 3333750"/>
              <a:gd name="connsiteY146" fmla="*/ 1720850 h 1860550"/>
              <a:gd name="connsiteX147" fmla="*/ 3282950 w 3333750"/>
              <a:gd name="connsiteY147" fmla="*/ 1739900 h 1860550"/>
              <a:gd name="connsiteX148" fmla="*/ 3302000 w 3333750"/>
              <a:gd name="connsiteY148" fmla="*/ 1720850 h 1860550"/>
              <a:gd name="connsiteX149" fmla="*/ 3289300 w 3333750"/>
              <a:gd name="connsiteY149" fmla="*/ 1701800 h 1860550"/>
              <a:gd name="connsiteX150" fmla="*/ 3276600 w 3333750"/>
              <a:gd name="connsiteY150" fmla="*/ 1676400 h 1860550"/>
              <a:gd name="connsiteX151" fmla="*/ 3225800 w 3333750"/>
              <a:gd name="connsiteY151" fmla="*/ 1612900 h 1860550"/>
              <a:gd name="connsiteX152" fmla="*/ 3213100 w 3333750"/>
              <a:gd name="connsiteY152" fmla="*/ 1593850 h 1860550"/>
              <a:gd name="connsiteX153" fmla="*/ 3175000 w 3333750"/>
              <a:gd name="connsiteY153" fmla="*/ 1536700 h 1860550"/>
              <a:gd name="connsiteX154" fmla="*/ 3168650 w 3333750"/>
              <a:gd name="connsiteY154" fmla="*/ 1517650 h 1860550"/>
              <a:gd name="connsiteX155" fmla="*/ 3194050 w 3333750"/>
              <a:gd name="connsiteY155" fmla="*/ 1568450 h 1860550"/>
              <a:gd name="connsiteX156" fmla="*/ 3219450 w 3333750"/>
              <a:gd name="connsiteY156" fmla="*/ 1606550 h 1860550"/>
              <a:gd name="connsiteX157" fmla="*/ 3238500 w 3333750"/>
              <a:gd name="connsiteY157" fmla="*/ 1625600 h 1860550"/>
              <a:gd name="connsiteX158" fmla="*/ 3251200 w 3333750"/>
              <a:gd name="connsiteY158" fmla="*/ 1644650 h 1860550"/>
              <a:gd name="connsiteX159" fmla="*/ 3270250 w 3333750"/>
              <a:gd name="connsiteY159" fmla="*/ 1657350 h 1860550"/>
              <a:gd name="connsiteX160" fmla="*/ 3282950 w 3333750"/>
              <a:gd name="connsiteY160" fmla="*/ 1682750 h 1860550"/>
              <a:gd name="connsiteX161" fmla="*/ 3314700 w 3333750"/>
              <a:gd name="connsiteY161" fmla="*/ 1739900 h 1860550"/>
              <a:gd name="connsiteX162" fmla="*/ 3282950 w 3333750"/>
              <a:gd name="connsiteY162" fmla="*/ 1765300 h 1860550"/>
              <a:gd name="connsiteX163" fmla="*/ 3238500 w 3333750"/>
              <a:gd name="connsiteY163" fmla="*/ 1790700 h 1860550"/>
              <a:gd name="connsiteX164" fmla="*/ 3200400 w 3333750"/>
              <a:gd name="connsiteY164" fmla="*/ 1803400 h 1860550"/>
              <a:gd name="connsiteX165" fmla="*/ 3130550 w 3333750"/>
              <a:gd name="connsiteY165" fmla="*/ 1828800 h 1860550"/>
              <a:gd name="connsiteX166" fmla="*/ 3092450 w 3333750"/>
              <a:gd name="connsiteY166" fmla="*/ 1847850 h 1860550"/>
              <a:gd name="connsiteX167" fmla="*/ 3054350 w 3333750"/>
              <a:gd name="connsiteY167" fmla="*/ 1860550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333750" h="1860550">
                <a:moveTo>
                  <a:pt x="0" y="1416050"/>
                </a:moveTo>
                <a:cubicBezTo>
                  <a:pt x="2117" y="1426633"/>
                  <a:pt x="1523" y="1438147"/>
                  <a:pt x="6350" y="1447800"/>
                </a:cubicBezTo>
                <a:cubicBezTo>
                  <a:pt x="12411" y="1459922"/>
                  <a:pt x="23978" y="1468447"/>
                  <a:pt x="31750" y="1479550"/>
                </a:cubicBezTo>
                <a:cubicBezTo>
                  <a:pt x="70966" y="1535573"/>
                  <a:pt x="28485" y="1488985"/>
                  <a:pt x="76200" y="1536700"/>
                </a:cubicBezTo>
                <a:cubicBezTo>
                  <a:pt x="88230" y="1572789"/>
                  <a:pt x="77817" y="1551017"/>
                  <a:pt x="120650" y="1593850"/>
                </a:cubicBezTo>
                <a:lnTo>
                  <a:pt x="139700" y="1612900"/>
                </a:lnTo>
                <a:cubicBezTo>
                  <a:pt x="148167" y="1621367"/>
                  <a:pt x="155521" y="1631116"/>
                  <a:pt x="165100" y="1638300"/>
                </a:cubicBezTo>
                <a:cubicBezTo>
                  <a:pt x="173567" y="1644650"/>
                  <a:pt x="182465" y="1650462"/>
                  <a:pt x="190500" y="1657350"/>
                </a:cubicBezTo>
                <a:cubicBezTo>
                  <a:pt x="215029" y="1678374"/>
                  <a:pt x="202008" y="1674327"/>
                  <a:pt x="228600" y="1689100"/>
                </a:cubicBezTo>
                <a:cubicBezTo>
                  <a:pt x="278078" y="1716588"/>
                  <a:pt x="332155" y="1734423"/>
                  <a:pt x="387350" y="1746250"/>
                </a:cubicBezTo>
                <a:cubicBezTo>
                  <a:pt x="427855" y="1754930"/>
                  <a:pt x="443333" y="1753248"/>
                  <a:pt x="488950" y="1758950"/>
                </a:cubicBezTo>
                <a:cubicBezTo>
                  <a:pt x="558427" y="1767635"/>
                  <a:pt x="495688" y="1765094"/>
                  <a:pt x="584200" y="1771650"/>
                </a:cubicBezTo>
                <a:cubicBezTo>
                  <a:pt x="622254" y="1774469"/>
                  <a:pt x="660400" y="1775883"/>
                  <a:pt x="698500" y="1778000"/>
                </a:cubicBezTo>
                <a:lnTo>
                  <a:pt x="1352550" y="1771650"/>
                </a:lnTo>
                <a:cubicBezTo>
                  <a:pt x="1373819" y="1771274"/>
                  <a:pt x="1394865" y="1767226"/>
                  <a:pt x="1416050" y="1765300"/>
                </a:cubicBezTo>
                <a:cubicBezTo>
                  <a:pt x="1491413" y="1758449"/>
                  <a:pt x="1485279" y="1760430"/>
                  <a:pt x="1555750" y="1752600"/>
                </a:cubicBezTo>
                <a:cubicBezTo>
                  <a:pt x="1572711" y="1750715"/>
                  <a:pt x="1589717" y="1749055"/>
                  <a:pt x="1606550" y="1746250"/>
                </a:cubicBezTo>
                <a:cubicBezTo>
                  <a:pt x="1720210" y="1727307"/>
                  <a:pt x="1623349" y="1737810"/>
                  <a:pt x="1771650" y="1708150"/>
                </a:cubicBezTo>
                <a:cubicBezTo>
                  <a:pt x="1792817" y="1703917"/>
                  <a:pt x="1814352" y="1701227"/>
                  <a:pt x="1835150" y="1695450"/>
                </a:cubicBezTo>
                <a:cubicBezTo>
                  <a:pt x="1852575" y="1690610"/>
                  <a:pt x="1868589" y="1681464"/>
                  <a:pt x="1885950" y="1676400"/>
                </a:cubicBezTo>
                <a:cubicBezTo>
                  <a:pt x="1919463" y="1666625"/>
                  <a:pt x="1954432" y="1662039"/>
                  <a:pt x="1987550" y="1651000"/>
                </a:cubicBezTo>
                <a:cubicBezTo>
                  <a:pt x="2020743" y="1639936"/>
                  <a:pt x="2037669" y="1635466"/>
                  <a:pt x="2070100" y="1619250"/>
                </a:cubicBezTo>
                <a:cubicBezTo>
                  <a:pt x="2099009" y="1604795"/>
                  <a:pt x="2177224" y="1548073"/>
                  <a:pt x="2184400" y="1543050"/>
                </a:cubicBezTo>
                <a:cubicBezTo>
                  <a:pt x="2201673" y="1530959"/>
                  <a:pt x="2243070" y="1502178"/>
                  <a:pt x="2260600" y="1485900"/>
                </a:cubicBezTo>
                <a:cubicBezTo>
                  <a:pt x="2280342" y="1467568"/>
                  <a:pt x="2298700" y="1447800"/>
                  <a:pt x="2317750" y="1428750"/>
                </a:cubicBezTo>
                <a:cubicBezTo>
                  <a:pt x="2326217" y="1420283"/>
                  <a:pt x="2335416" y="1412491"/>
                  <a:pt x="2343150" y="1403350"/>
                </a:cubicBezTo>
                <a:cubicBezTo>
                  <a:pt x="2366433" y="1375833"/>
                  <a:pt x="2394455" y="1351709"/>
                  <a:pt x="2413000" y="1320800"/>
                </a:cubicBezTo>
                <a:cubicBezTo>
                  <a:pt x="2432050" y="1289050"/>
                  <a:pt x="2446053" y="1253663"/>
                  <a:pt x="2470150" y="1225550"/>
                </a:cubicBezTo>
                <a:cubicBezTo>
                  <a:pt x="2498784" y="1192144"/>
                  <a:pt x="2516796" y="1173776"/>
                  <a:pt x="2540000" y="1136650"/>
                </a:cubicBezTo>
                <a:cubicBezTo>
                  <a:pt x="2555696" y="1111536"/>
                  <a:pt x="2591918" y="1041738"/>
                  <a:pt x="2603500" y="1016000"/>
                </a:cubicBezTo>
                <a:cubicBezTo>
                  <a:pt x="2612855" y="995211"/>
                  <a:pt x="2619347" y="973199"/>
                  <a:pt x="2628900" y="952500"/>
                </a:cubicBezTo>
                <a:cubicBezTo>
                  <a:pt x="2676784" y="848752"/>
                  <a:pt x="2671060" y="876418"/>
                  <a:pt x="2705100" y="793750"/>
                </a:cubicBezTo>
                <a:cubicBezTo>
                  <a:pt x="2740455" y="707888"/>
                  <a:pt x="2706447" y="777393"/>
                  <a:pt x="2749550" y="685800"/>
                </a:cubicBezTo>
                <a:cubicBezTo>
                  <a:pt x="2757611" y="668670"/>
                  <a:pt x="2767362" y="652345"/>
                  <a:pt x="2774950" y="635000"/>
                </a:cubicBezTo>
                <a:cubicBezTo>
                  <a:pt x="2799324" y="579288"/>
                  <a:pt x="2793209" y="566336"/>
                  <a:pt x="2832100" y="508000"/>
                </a:cubicBezTo>
                <a:cubicBezTo>
                  <a:pt x="2840567" y="495300"/>
                  <a:pt x="2849647" y="482988"/>
                  <a:pt x="2857500" y="469900"/>
                </a:cubicBezTo>
                <a:cubicBezTo>
                  <a:pt x="2875060" y="440634"/>
                  <a:pt x="2889368" y="409398"/>
                  <a:pt x="2908300" y="381000"/>
                </a:cubicBezTo>
                <a:cubicBezTo>
                  <a:pt x="2916767" y="368300"/>
                  <a:pt x="2922907" y="353693"/>
                  <a:pt x="2933700" y="342900"/>
                </a:cubicBezTo>
                <a:cubicBezTo>
                  <a:pt x="2940050" y="336550"/>
                  <a:pt x="2947237" y="330939"/>
                  <a:pt x="2952750" y="323850"/>
                </a:cubicBezTo>
                <a:cubicBezTo>
                  <a:pt x="2962121" y="311802"/>
                  <a:pt x="2967357" y="296543"/>
                  <a:pt x="2978150" y="285750"/>
                </a:cubicBezTo>
                <a:cubicBezTo>
                  <a:pt x="3008982" y="254918"/>
                  <a:pt x="3099540" y="182377"/>
                  <a:pt x="3143250" y="171450"/>
                </a:cubicBezTo>
                <a:cubicBezTo>
                  <a:pt x="3151717" y="169333"/>
                  <a:pt x="3160291" y="167608"/>
                  <a:pt x="3168650" y="165100"/>
                </a:cubicBezTo>
                <a:cubicBezTo>
                  <a:pt x="3181472" y="161253"/>
                  <a:pt x="3193498" y="154293"/>
                  <a:pt x="3206750" y="152400"/>
                </a:cubicBezTo>
                <a:cubicBezTo>
                  <a:pt x="3263946" y="144229"/>
                  <a:pt x="3236437" y="148511"/>
                  <a:pt x="3289300" y="139700"/>
                </a:cubicBezTo>
                <a:cubicBezTo>
                  <a:pt x="3297767" y="135467"/>
                  <a:pt x="3319951" y="134876"/>
                  <a:pt x="3314700" y="127000"/>
                </a:cubicBezTo>
                <a:cubicBezTo>
                  <a:pt x="3304198" y="111248"/>
                  <a:pt x="3277287" y="114987"/>
                  <a:pt x="3263900" y="101600"/>
                </a:cubicBezTo>
                <a:cubicBezTo>
                  <a:pt x="3255433" y="93133"/>
                  <a:pt x="3247591" y="83992"/>
                  <a:pt x="3238500" y="76200"/>
                </a:cubicBezTo>
                <a:cubicBezTo>
                  <a:pt x="3232706" y="71233"/>
                  <a:pt x="3225154" y="68570"/>
                  <a:pt x="3219450" y="63500"/>
                </a:cubicBezTo>
                <a:cubicBezTo>
                  <a:pt x="3206026" y="51568"/>
                  <a:pt x="3194050" y="38100"/>
                  <a:pt x="3181350" y="25400"/>
                </a:cubicBezTo>
                <a:lnTo>
                  <a:pt x="3200400" y="44450"/>
                </a:lnTo>
                <a:cubicBezTo>
                  <a:pt x="3206750" y="50800"/>
                  <a:pt x="3212266" y="58112"/>
                  <a:pt x="3219450" y="63500"/>
                </a:cubicBezTo>
                <a:cubicBezTo>
                  <a:pt x="3236383" y="76200"/>
                  <a:pt x="3255283" y="86633"/>
                  <a:pt x="3270250" y="101600"/>
                </a:cubicBezTo>
                <a:cubicBezTo>
                  <a:pt x="3276600" y="107950"/>
                  <a:pt x="3283551" y="113751"/>
                  <a:pt x="3289300" y="120650"/>
                </a:cubicBezTo>
                <a:cubicBezTo>
                  <a:pt x="3294186" y="126513"/>
                  <a:pt x="3296604" y="134304"/>
                  <a:pt x="3302000" y="139700"/>
                </a:cubicBezTo>
                <a:cubicBezTo>
                  <a:pt x="3307396" y="145096"/>
                  <a:pt x="3314700" y="148167"/>
                  <a:pt x="3321050" y="152400"/>
                </a:cubicBezTo>
                <a:cubicBezTo>
                  <a:pt x="3298979" y="196542"/>
                  <a:pt x="3315043" y="171107"/>
                  <a:pt x="3263900" y="222250"/>
                </a:cubicBezTo>
                <a:lnTo>
                  <a:pt x="3263900" y="222250"/>
                </a:lnTo>
                <a:cubicBezTo>
                  <a:pt x="3255433" y="234950"/>
                  <a:pt x="3248035" y="248431"/>
                  <a:pt x="3238500" y="260350"/>
                </a:cubicBezTo>
                <a:cubicBezTo>
                  <a:pt x="3230033" y="270933"/>
                  <a:pt x="3220203" y="280557"/>
                  <a:pt x="3213100" y="292100"/>
                </a:cubicBezTo>
                <a:cubicBezTo>
                  <a:pt x="3203178" y="308224"/>
                  <a:pt x="3193687" y="324939"/>
                  <a:pt x="3187700" y="342900"/>
                </a:cubicBezTo>
                <a:cubicBezTo>
                  <a:pt x="3185583" y="349250"/>
                  <a:pt x="3175363" y="358957"/>
                  <a:pt x="3181350" y="361950"/>
                </a:cubicBezTo>
                <a:cubicBezTo>
                  <a:pt x="3188176" y="365363"/>
                  <a:pt x="3194050" y="353483"/>
                  <a:pt x="3200400" y="349250"/>
                </a:cubicBezTo>
                <a:cubicBezTo>
                  <a:pt x="3211577" y="315720"/>
                  <a:pt x="3203037" y="335769"/>
                  <a:pt x="3232150" y="292100"/>
                </a:cubicBezTo>
                <a:cubicBezTo>
                  <a:pt x="3236383" y="285750"/>
                  <a:pt x="3239454" y="278446"/>
                  <a:pt x="3244850" y="273050"/>
                </a:cubicBezTo>
                <a:cubicBezTo>
                  <a:pt x="3251200" y="266700"/>
                  <a:pt x="3258151" y="260899"/>
                  <a:pt x="3263900" y="254000"/>
                </a:cubicBezTo>
                <a:cubicBezTo>
                  <a:pt x="3290358" y="222250"/>
                  <a:pt x="3260725" y="245533"/>
                  <a:pt x="3295650" y="222250"/>
                </a:cubicBezTo>
                <a:cubicBezTo>
                  <a:pt x="3315476" y="162772"/>
                  <a:pt x="3282997" y="250742"/>
                  <a:pt x="3321050" y="184150"/>
                </a:cubicBezTo>
                <a:cubicBezTo>
                  <a:pt x="3325380" y="176573"/>
                  <a:pt x="3325002" y="167141"/>
                  <a:pt x="3327400" y="158750"/>
                </a:cubicBezTo>
                <a:cubicBezTo>
                  <a:pt x="3329239" y="152314"/>
                  <a:pt x="3331633" y="146050"/>
                  <a:pt x="3333750" y="139700"/>
                </a:cubicBezTo>
                <a:cubicBezTo>
                  <a:pt x="3327400" y="135467"/>
                  <a:pt x="3321526" y="130413"/>
                  <a:pt x="3314700" y="127000"/>
                </a:cubicBezTo>
                <a:cubicBezTo>
                  <a:pt x="3308713" y="124007"/>
                  <a:pt x="3301462" y="123971"/>
                  <a:pt x="3295650" y="120650"/>
                </a:cubicBezTo>
                <a:cubicBezTo>
                  <a:pt x="3286461" y="115399"/>
                  <a:pt x="3278862" y="107751"/>
                  <a:pt x="3270250" y="101600"/>
                </a:cubicBezTo>
                <a:cubicBezTo>
                  <a:pt x="3264040" y="97164"/>
                  <a:pt x="3257063" y="93786"/>
                  <a:pt x="3251200" y="88900"/>
                </a:cubicBezTo>
                <a:cubicBezTo>
                  <a:pt x="3244301" y="83151"/>
                  <a:pt x="3239239" y="75363"/>
                  <a:pt x="3232150" y="69850"/>
                </a:cubicBezTo>
                <a:cubicBezTo>
                  <a:pt x="3220102" y="60479"/>
                  <a:pt x="3204843" y="55243"/>
                  <a:pt x="3194050" y="44450"/>
                </a:cubicBezTo>
                <a:cubicBezTo>
                  <a:pt x="3170267" y="20667"/>
                  <a:pt x="3183519" y="28240"/>
                  <a:pt x="3155950" y="19050"/>
                </a:cubicBezTo>
                <a:cubicBezTo>
                  <a:pt x="3151717" y="12700"/>
                  <a:pt x="3150882" y="0"/>
                  <a:pt x="3143250" y="0"/>
                </a:cubicBezTo>
                <a:cubicBezTo>
                  <a:pt x="3136557" y="0"/>
                  <a:pt x="3146279" y="13238"/>
                  <a:pt x="3149600" y="19050"/>
                </a:cubicBezTo>
                <a:cubicBezTo>
                  <a:pt x="3164141" y="44497"/>
                  <a:pt x="3166398" y="42948"/>
                  <a:pt x="3187700" y="57150"/>
                </a:cubicBezTo>
                <a:cubicBezTo>
                  <a:pt x="3191933" y="63500"/>
                  <a:pt x="3194657" y="71174"/>
                  <a:pt x="3200400" y="76200"/>
                </a:cubicBezTo>
                <a:lnTo>
                  <a:pt x="3257550" y="114300"/>
                </a:lnTo>
                <a:cubicBezTo>
                  <a:pt x="3263900" y="118533"/>
                  <a:pt x="3271204" y="121604"/>
                  <a:pt x="3276600" y="127000"/>
                </a:cubicBezTo>
                <a:lnTo>
                  <a:pt x="3295650" y="146050"/>
                </a:lnTo>
                <a:cubicBezTo>
                  <a:pt x="3297767" y="152400"/>
                  <a:pt x="3306016" y="159745"/>
                  <a:pt x="3302000" y="165100"/>
                </a:cubicBezTo>
                <a:cubicBezTo>
                  <a:pt x="3296764" y="172082"/>
                  <a:pt x="3285119" y="169557"/>
                  <a:pt x="3276600" y="171450"/>
                </a:cubicBezTo>
                <a:cubicBezTo>
                  <a:pt x="3266064" y="173791"/>
                  <a:pt x="3255469" y="175869"/>
                  <a:pt x="3244850" y="177800"/>
                </a:cubicBezTo>
                <a:cubicBezTo>
                  <a:pt x="3232182" y="180103"/>
                  <a:pt x="3219319" y="181357"/>
                  <a:pt x="3206750" y="184150"/>
                </a:cubicBezTo>
                <a:cubicBezTo>
                  <a:pt x="3200216" y="185602"/>
                  <a:pt x="3194194" y="188877"/>
                  <a:pt x="3187700" y="190500"/>
                </a:cubicBezTo>
                <a:cubicBezTo>
                  <a:pt x="3177229" y="193118"/>
                  <a:pt x="3166569" y="194919"/>
                  <a:pt x="3155950" y="196850"/>
                </a:cubicBezTo>
                <a:cubicBezTo>
                  <a:pt x="3127550" y="202014"/>
                  <a:pt x="3106249" y="202650"/>
                  <a:pt x="3079750" y="215900"/>
                </a:cubicBezTo>
                <a:cubicBezTo>
                  <a:pt x="3030138" y="240706"/>
                  <a:pt x="3078409" y="214677"/>
                  <a:pt x="3028950" y="247650"/>
                </a:cubicBezTo>
                <a:cubicBezTo>
                  <a:pt x="3018681" y="254496"/>
                  <a:pt x="3007666" y="260159"/>
                  <a:pt x="2997200" y="266700"/>
                </a:cubicBezTo>
                <a:cubicBezTo>
                  <a:pt x="2990728" y="270745"/>
                  <a:pt x="2984500" y="275167"/>
                  <a:pt x="2978150" y="279400"/>
                </a:cubicBezTo>
                <a:cubicBezTo>
                  <a:pt x="2949747" y="322005"/>
                  <a:pt x="2983206" y="280263"/>
                  <a:pt x="2946400" y="304800"/>
                </a:cubicBezTo>
                <a:cubicBezTo>
                  <a:pt x="2915192" y="325606"/>
                  <a:pt x="2938078" y="319472"/>
                  <a:pt x="2914650" y="342900"/>
                </a:cubicBezTo>
                <a:cubicBezTo>
                  <a:pt x="2909254" y="348296"/>
                  <a:pt x="2901950" y="351367"/>
                  <a:pt x="2895600" y="355600"/>
                </a:cubicBezTo>
                <a:cubicBezTo>
                  <a:pt x="2891367" y="361950"/>
                  <a:pt x="2887389" y="368478"/>
                  <a:pt x="2882900" y="374650"/>
                </a:cubicBezTo>
                <a:cubicBezTo>
                  <a:pt x="2870450" y="391768"/>
                  <a:pt x="2844800" y="425450"/>
                  <a:pt x="2844800" y="425450"/>
                </a:cubicBezTo>
                <a:cubicBezTo>
                  <a:pt x="2824974" y="484928"/>
                  <a:pt x="2857453" y="396958"/>
                  <a:pt x="2819400" y="463550"/>
                </a:cubicBezTo>
                <a:cubicBezTo>
                  <a:pt x="2815070" y="471127"/>
                  <a:pt x="2815558" y="480591"/>
                  <a:pt x="2813050" y="488950"/>
                </a:cubicBezTo>
                <a:cubicBezTo>
                  <a:pt x="2809203" y="501772"/>
                  <a:pt x="2805322" y="514621"/>
                  <a:pt x="2800350" y="527050"/>
                </a:cubicBezTo>
                <a:cubicBezTo>
                  <a:pt x="2796117" y="537633"/>
                  <a:pt x="2791545" y="548088"/>
                  <a:pt x="2787650" y="558800"/>
                </a:cubicBezTo>
                <a:cubicBezTo>
                  <a:pt x="2783075" y="571381"/>
                  <a:pt x="2780937" y="584926"/>
                  <a:pt x="2774950" y="596900"/>
                </a:cubicBezTo>
                <a:cubicBezTo>
                  <a:pt x="2770717" y="605367"/>
                  <a:pt x="2765979" y="613599"/>
                  <a:pt x="2762250" y="622300"/>
                </a:cubicBezTo>
                <a:cubicBezTo>
                  <a:pt x="2755725" y="637525"/>
                  <a:pt x="2754153" y="650638"/>
                  <a:pt x="2749550" y="666750"/>
                </a:cubicBezTo>
                <a:cubicBezTo>
                  <a:pt x="2747711" y="673186"/>
                  <a:pt x="2745039" y="679364"/>
                  <a:pt x="2743200" y="685800"/>
                </a:cubicBezTo>
                <a:cubicBezTo>
                  <a:pt x="2740487" y="695295"/>
                  <a:pt x="2735575" y="720100"/>
                  <a:pt x="2730500" y="730250"/>
                </a:cubicBezTo>
                <a:cubicBezTo>
                  <a:pt x="2727087" y="737076"/>
                  <a:pt x="2720900" y="742326"/>
                  <a:pt x="2717800" y="749300"/>
                </a:cubicBezTo>
                <a:cubicBezTo>
                  <a:pt x="2712363" y="761533"/>
                  <a:pt x="2712526" y="776261"/>
                  <a:pt x="2705100" y="787400"/>
                </a:cubicBezTo>
                <a:cubicBezTo>
                  <a:pt x="2692345" y="806532"/>
                  <a:pt x="2689368" y="809292"/>
                  <a:pt x="2679700" y="831850"/>
                </a:cubicBezTo>
                <a:cubicBezTo>
                  <a:pt x="2663926" y="868656"/>
                  <a:pt x="2685056" y="833341"/>
                  <a:pt x="2660650" y="869950"/>
                </a:cubicBezTo>
                <a:cubicBezTo>
                  <a:pt x="2658615" y="878088"/>
                  <a:pt x="2652505" y="905290"/>
                  <a:pt x="2647950" y="914400"/>
                </a:cubicBezTo>
                <a:cubicBezTo>
                  <a:pt x="2644537" y="921226"/>
                  <a:pt x="2638663" y="926624"/>
                  <a:pt x="2635250" y="933450"/>
                </a:cubicBezTo>
                <a:cubicBezTo>
                  <a:pt x="2632257" y="939437"/>
                  <a:pt x="2631893" y="946513"/>
                  <a:pt x="2628900" y="952500"/>
                </a:cubicBezTo>
                <a:cubicBezTo>
                  <a:pt x="2625487" y="959326"/>
                  <a:pt x="2619613" y="964724"/>
                  <a:pt x="2616200" y="971550"/>
                </a:cubicBezTo>
                <a:cubicBezTo>
                  <a:pt x="2613207" y="977537"/>
                  <a:pt x="2613101" y="984749"/>
                  <a:pt x="2609850" y="990600"/>
                </a:cubicBezTo>
                <a:cubicBezTo>
                  <a:pt x="2602437" y="1003943"/>
                  <a:pt x="2592917" y="1016000"/>
                  <a:pt x="2584450" y="1028700"/>
                </a:cubicBezTo>
                <a:cubicBezTo>
                  <a:pt x="2580217" y="1035050"/>
                  <a:pt x="2574163" y="1040510"/>
                  <a:pt x="2571750" y="1047750"/>
                </a:cubicBezTo>
                <a:cubicBezTo>
                  <a:pt x="2569633" y="1054100"/>
                  <a:pt x="2568651" y="1060949"/>
                  <a:pt x="2565400" y="1066800"/>
                </a:cubicBezTo>
                <a:cubicBezTo>
                  <a:pt x="2546412" y="1100979"/>
                  <a:pt x="2544090" y="1100810"/>
                  <a:pt x="2520950" y="1123950"/>
                </a:cubicBezTo>
                <a:cubicBezTo>
                  <a:pt x="2504989" y="1171833"/>
                  <a:pt x="2526519" y="1112811"/>
                  <a:pt x="2501900" y="1162050"/>
                </a:cubicBezTo>
                <a:cubicBezTo>
                  <a:pt x="2483520" y="1198809"/>
                  <a:pt x="2512612" y="1164038"/>
                  <a:pt x="2476500" y="1200150"/>
                </a:cubicBezTo>
                <a:cubicBezTo>
                  <a:pt x="2465323" y="1233680"/>
                  <a:pt x="2473863" y="1213631"/>
                  <a:pt x="2444750" y="1257300"/>
                </a:cubicBezTo>
                <a:lnTo>
                  <a:pt x="2432050" y="1276350"/>
                </a:lnTo>
                <a:lnTo>
                  <a:pt x="2419350" y="1295400"/>
                </a:lnTo>
                <a:cubicBezTo>
                  <a:pt x="2421467" y="1301750"/>
                  <a:pt x="2420967" y="1309717"/>
                  <a:pt x="2425700" y="1314450"/>
                </a:cubicBezTo>
                <a:cubicBezTo>
                  <a:pt x="2428737" y="1317487"/>
                  <a:pt x="2469930" y="1327095"/>
                  <a:pt x="2470150" y="1327150"/>
                </a:cubicBezTo>
                <a:cubicBezTo>
                  <a:pt x="2515045" y="1357080"/>
                  <a:pt x="2459466" y="1319518"/>
                  <a:pt x="2514600" y="1358900"/>
                </a:cubicBezTo>
                <a:cubicBezTo>
                  <a:pt x="2520810" y="1363336"/>
                  <a:pt x="2527907" y="1366574"/>
                  <a:pt x="2533650" y="1371600"/>
                </a:cubicBezTo>
                <a:cubicBezTo>
                  <a:pt x="2544914" y="1381456"/>
                  <a:pt x="2553816" y="1393872"/>
                  <a:pt x="2565400" y="1403350"/>
                </a:cubicBezTo>
                <a:cubicBezTo>
                  <a:pt x="2577213" y="1413015"/>
                  <a:pt x="2592707" y="1417957"/>
                  <a:pt x="2603500" y="1428750"/>
                </a:cubicBezTo>
                <a:cubicBezTo>
                  <a:pt x="2633633" y="1458883"/>
                  <a:pt x="2617541" y="1450364"/>
                  <a:pt x="2647950" y="1460500"/>
                </a:cubicBezTo>
                <a:cubicBezTo>
                  <a:pt x="2654300" y="1466850"/>
                  <a:pt x="2660101" y="1473801"/>
                  <a:pt x="2667000" y="1479550"/>
                </a:cubicBezTo>
                <a:cubicBezTo>
                  <a:pt x="2672863" y="1484436"/>
                  <a:pt x="2679840" y="1487814"/>
                  <a:pt x="2686050" y="1492250"/>
                </a:cubicBezTo>
                <a:cubicBezTo>
                  <a:pt x="2694662" y="1498401"/>
                  <a:pt x="2703415" y="1504412"/>
                  <a:pt x="2711450" y="1511300"/>
                </a:cubicBezTo>
                <a:cubicBezTo>
                  <a:pt x="2718268" y="1517144"/>
                  <a:pt x="2723192" y="1525130"/>
                  <a:pt x="2730500" y="1530350"/>
                </a:cubicBezTo>
                <a:cubicBezTo>
                  <a:pt x="2738203" y="1535852"/>
                  <a:pt x="2747873" y="1538033"/>
                  <a:pt x="2755900" y="1543050"/>
                </a:cubicBezTo>
                <a:cubicBezTo>
                  <a:pt x="2785434" y="1561509"/>
                  <a:pt x="2778919" y="1565980"/>
                  <a:pt x="2813050" y="1581150"/>
                </a:cubicBezTo>
                <a:cubicBezTo>
                  <a:pt x="2821025" y="1584694"/>
                  <a:pt x="2829983" y="1585383"/>
                  <a:pt x="2838450" y="1587500"/>
                </a:cubicBezTo>
                <a:cubicBezTo>
                  <a:pt x="2860285" y="1603876"/>
                  <a:pt x="2864346" y="1609288"/>
                  <a:pt x="2889250" y="1619250"/>
                </a:cubicBezTo>
                <a:cubicBezTo>
                  <a:pt x="2901679" y="1624222"/>
                  <a:pt x="2915376" y="1625963"/>
                  <a:pt x="2927350" y="1631950"/>
                </a:cubicBezTo>
                <a:cubicBezTo>
                  <a:pt x="2948517" y="1642533"/>
                  <a:pt x="2967892" y="1657960"/>
                  <a:pt x="2990850" y="1663700"/>
                </a:cubicBezTo>
                <a:cubicBezTo>
                  <a:pt x="2999317" y="1665817"/>
                  <a:pt x="3008078" y="1666986"/>
                  <a:pt x="3016250" y="1670050"/>
                </a:cubicBezTo>
                <a:cubicBezTo>
                  <a:pt x="3025113" y="1673374"/>
                  <a:pt x="3032787" y="1679426"/>
                  <a:pt x="3041650" y="1682750"/>
                </a:cubicBezTo>
                <a:cubicBezTo>
                  <a:pt x="3051899" y="1686593"/>
                  <a:pt x="3090179" y="1693726"/>
                  <a:pt x="3098800" y="1695450"/>
                </a:cubicBezTo>
                <a:cubicBezTo>
                  <a:pt x="3107267" y="1699683"/>
                  <a:pt x="3115337" y="1704826"/>
                  <a:pt x="3124200" y="1708150"/>
                </a:cubicBezTo>
                <a:cubicBezTo>
                  <a:pt x="3145178" y="1716017"/>
                  <a:pt x="3181960" y="1718545"/>
                  <a:pt x="3200400" y="1720850"/>
                </a:cubicBezTo>
                <a:cubicBezTo>
                  <a:pt x="3252699" y="1738283"/>
                  <a:pt x="3225248" y="1731657"/>
                  <a:pt x="3282950" y="1739900"/>
                </a:cubicBezTo>
                <a:cubicBezTo>
                  <a:pt x="3289300" y="1733550"/>
                  <a:pt x="3300524" y="1729708"/>
                  <a:pt x="3302000" y="1720850"/>
                </a:cubicBezTo>
                <a:cubicBezTo>
                  <a:pt x="3303255" y="1713322"/>
                  <a:pt x="3293086" y="1708426"/>
                  <a:pt x="3289300" y="1701800"/>
                </a:cubicBezTo>
                <a:cubicBezTo>
                  <a:pt x="3284604" y="1693581"/>
                  <a:pt x="3282102" y="1684103"/>
                  <a:pt x="3276600" y="1676400"/>
                </a:cubicBezTo>
                <a:cubicBezTo>
                  <a:pt x="3260845" y="1654342"/>
                  <a:pt x="3240836" y="1635454"/>
                  <a:pt x="3225800" y="1612900"/>
                </a:cubicBezTo>
                <a:cubicBezTo>
                  <a:pt x="3221567" y="1606550"/>
                  <a:pt x="3217679" y="1599955"/>
                  <a:pt x="3213100" y="1593850"/>
                </a:cubicBezTo>
                <a:cubicBezTo>
                  <a:pt x="3188131" y="1560558"/>
                  <a:pt x="3189330" y="1570137"/>
                  <a:pt x="3175000" y="1536700"/>
                </a:cubicBezTo>
                <a:cubicBezTo>
                  <a:pt x="3172363" y="1530548"/>
                  <a:pt x="3168650" y="1510957"/>
                  <a:pt x="3168650" y="1517650"/>
                </a:cubicBezTo>
                <a:cubicBezTo>
                  <a:pt x="3168650" y="1556939"/>
                  <a:pt x="3174117" y="1542822"/>
                  <a:pt x="3194050" y="1568450"/>
                </a:cubicBezTo>
                <a:cubicBezTo>
                  <a:pt x="3203421" y="1580498"/>
                  <a:pt x="3208657" y="1595757"/>
                  <a:pt x="3219450" y="1606550"/>
                </a:cubicBezTo>
                <a:cubicBezTo>
                  <a:pt x="3225800" y="1612900"/>
                  <a:pt x="3232751" y="1618701"/>
                  <a:pt x="3238500" y="1625600"/>
                </a:cubicBezTo>
                <a:cubicBezTo>
                  <a:pt x="3243386" y="1631463"/>
                  <a:pt x="3245804" y="1639254"/>
                  <a:pt x="3251200" y="1644650"/>
                </a:cubicBezTo>
                <a:cubicBezTo>
                  <a:pt x="3256596" y="1650046"/>
                  <a:pt x="3263900" y="1653117"/>
                  <a:pt x="3270250" y="1657350"/>
                </a:cubicBezTo>
                <a:cubicBezTo>
                  <a:pt x="3274483" y="1665817"/>
                  <a:pt x="3278353" y="1674475"/>
                  <a:pt x="3282950" y="1682750"/>
                </a:cubicBezTo>
                <a:cubicBezTo>
                  <a:pt x="3322817" y="1754511"/>
                  <a:pt x="3284250" y="1679000"/>
                  <a:pt x="3314700" y="1739900"/>
                </a:cubicBezTo>
                <a:cubicBezTo>
                  <a:pt x="3303625" y="1773126"/>
                  <a:pt x="3317407" y="1749638"/>
                  <a:pt x="3282950" y="1765300"/>
                </a:cubicBezTo>
                <a:cubicBezTo>
                  <a:pt x="3267414" y="1772362"/>
                  <a:pt x="3253994" y="1783549"/>
                  <a:pt x="3238500" y="1790700"/>
                </a:cubicBezTo>
                <a:cubicBezTo>
                  <a:pt x="3226345" y="1796310"/>
                  <a:pt x="3212757" y="1798251"/>
                  <a:pt x="3200400" y="1803400"/>
                </a:cubicBezTo>
                <a:cubicBezTo>
                  <a:pt x="3134280" y="1830950"/>
                  <a:pt x="3190184" y="1816873"/>
                  <a:pt x="3130550" y="1828800"/>
                </a:cubicBezTo>
                <a:cubicBezTo>
                  <a:pt x="3117850" y="1835150"/>
                  <a:pt x="3105557" y="1842389"/>
                  <a:pt x="3092450" y="1847850"/>
                </a:cubicBezTo>
                <a:cubicBezTo>
                  <a:pt x="3080093" y="1852999"/>
                  <a:pt x="3054350" y="1860550"/>
                  <a:pt x="3054350" y="186055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AB4C22-2AFE-40F8-9E69-908AECCD307D}"/>
              </a:ext>
            </a:extLst>
          </p:cNvPr>
          <p:cNvSpPr/>
          <p:nvPr/>
        </p:nvSpPr>
        <p:spPr>
          <a:xfrm>
            <a:off x="2800350" y="4324350"/>
            <a:ext cx="2230839" cy="1670159"/>
          </a:xfrm>
          <a:custGeom>
            <a:avLst/>
            <a:gdLst>
              <a:gd name="connsiteX0" fmla="*/ 0 w 2230839"/>
              <a:gd name="connsiteY0" fmla="*/ 641350 h 1670159"/>
              <a:gd name="connsiteX1" fmla="*/ 12700 w 2230839"/>
              <a:gd name="connsiteY1" fmla="*/ 679450 h 1670159"/>
              <a:gd name="connsiteX2" fmla="*/ 31750 w 2230839"/>
              <a:gd name="connsiteY2" fmla="*/ 704850 h 1670159"/>
              <a:gd name="connsiteX3" fmla="*/ 44450 w 2230839"/>
              <a:gd name="connsiteY3" fmla="*/ 730250 h 1670159"/>
              <a:gd name="connsiteX4" fmla="*/ 57150 w 2230839"/>
              <a:gd name="connsiteY4" fmla="*/ 749300 h 1670159"/>
              <a:gd name="connsiteX5" fmla="*/ 63500 w 2230839"/>
              <a:gd name="connsiteY5" fmla="*/ 768350 h 1670159"/>
              <a:gd name="connsiteX6" fmla="*/ 88900 w 2230839"/>
              <a:gd name="connsiteY6" fmla="*/ 806450 h 1670159"/>
              <a:gd name="connsiteX7" fmla="*/ 95250 w 2230839"/>
              <a:gd name="connsiteY7" fmla="*/ 825500 h 1670159"/>
              <a:gd name="connsiteX8" fmla="*/ 114300 w 2230839"/>
              <a:gd name="connsiteY8" fmla="*/ 844550 h 1670159"/>
              <a:gd name="connsiteX9" fmla="*/ 133350 w 2230839"/>
              <a:gd name="connsiteY9" fmla="*/ 869950 h 1670159"/>
              <a:gd name="connsiteX10" fmla="*/ 184150 w 2230839"/>
              <a:gd name="connsiteY10" fmla="*/ 920750 h 1670159"/>
              <a:gd name="connsiteX11" fmla="*/ 222250 w 2230839"/>
              <a:gd name="connsiteY11" fmla="*/ 952500 h 1670159"/>
              <a:gd name="connsiteX12" fmla="*/ 273050 w 2230839"/>
              <a:gd name="connsiteY12" fmla="*/ 984250 h 1670159"/>
              <a:gd name="connsiteX13" fmla="*/ 317500 w 2230839"/>
              <a:gd name="connsiteY13" fmla="*/ 1009650 h 1670159"/>
              <a:gd name="connsiteX14" fmla="*/ 342900 w 2230839"/>
              <a:gd name="connsiteY14" fmla="*/ 1028700 h 1670159"/>
              <a:gd name="connsiteX15" fmla="*/ 368300 w 2230839"/>
              <a:gd name="connsiteY15" fmla="*/ 1035050 h 1670159"/>
              <a:gd name="connsiteX16" fmla="*/ 393700 w 2230839"/>
              <a:gd name="connsiteY16" fmla="*/ 1047750 h 1670159"/>
              <a:gd name="connsiteX17" fmla="*/ 412750 w 2230839"/>
              <a:gd name="connsiteY17" fmla="*/ 1054100 h 1670159"/>
              <a:gd name="connsiteX18" fmla="*/ 438150 w 2230839"/>
              <a:gd name="connsiteY18" fmla="*/ 1066800 h 1670159"/>
              <a:gd name="connsiteX19" fmla="*/ 488950 w 2230839"/>
              <a:gd name="connsiteY19" fmla="*/ 1079500 h 1670159"/>
              <a:gd name="connsiteX20" fmla="*/ 514350 w 2230839"/>
              <a:gd name="connsiteY20" fmla="*/ 1085850 h 1670159"/>
              <a:gd name="connsiteX21" fmla="*/ 628650 w 2230839"/>
              <a:gd name="connsiteY21" fmla="*/ 1098550 h 1670159"/>
              <a:gd name="connsiteX22" fmla="*/ 654050 w 2230839"/>
              <a:gd name="connsiteY22" fmla="*/ 1104900 h 1670159"/>
              <a:gd name="connsiteX23" fmla="*/ 971550 w 2230839"/>
              <a:gd name="connsiteY23" fmla="*/ 1104900 h 1670159"/>
              <a:gd name="connsiteX24" fmla="*/ 1041400 w 2230839"/>
              <a:gd name="connsiteY24" fmla="*/ 1092200 h 1670159"/>
              <a:gd name="connsiteX25" fmla="*/ 1092200 w 2230839"/>
              <a:gd name="connsiteY25" fmla="*/ 1085850 h 1670159"/>
              <a:gd name="connsiteX26" fmla="*/ 1130300 w 2230839"/>
              <a:gd name="connsiteY26" fmla="*/ 1073150 h 1670159"/>
              <a:gd name="connsiteX27" fmla="*/ 1168400 w 2230839"/>
              <a:gd name="connsiteY27" fmla="*/ 1066800 h 1670159"/>
              <a:gd name="connsiteX28" fmla="*/ 1200150 w 2230839"/>
              <a:gd name="connsiteY28" fmla="*/ 1054100 h 1670159"/>
              <a:gd name="connsiteX29" fmla="*/ 1270000 w 2230839"/>
              <a:gd name="connsiteY29" fmla="*/ 1035050 h 1670159"/>
              <a:gd name="connsiteX30" fmla="*/ 1333500 w 2230839"/>
              <a:gd name="connsiteY30" fmla="*/ 1003300 h 1670159"/>
              <a:gd name="connsiteX31" fmla="*/ 1422400 w 2230839"/>
              <a:gd name="connsiteY31" fmla="*/ 939800 h 1670159"/>
              <a:gd name="connsiteX32" fmla="*/ 1447800 w 2230839"/>
              <a:gd name="connsiteY32" fmla="*/ 914400 h 1670159"/>
              <a:gd name="connsiteX33" fmla="*/ 1492250 w 2230839"/>
              <a:gd name="connsiteY33" fmla="*/ 876300 h 1670159"/>
              <a:gd name="connsiteX34" fmla="*/ 1504950 w 2230839"/>
              <a:gd name="connsiteY34" fmla="*/ 857250 h 1670159"/>
              <a:gd name="connsiteX35" fmla="*/ 1555750 w 2230839"/>
              <a:gd name="connsiteY35" fmla="*/ 806450 h 1670159"/>
              <a:gd name="connsiteX36" fmla="*/ 1606550 w 2230839"/>
              <a:gd name="connsiteY36" fmla="*/ 742950 h 1670159"/>
              <a:gd name="connsiteX37" fmla="*/ 1638300 w 2230839"/>
              <a:gd name="connsiteY37" fmla="*/ 704850 h 1670159"/>
              <a:gd name="connsiteX38" fmla="*/ 1682750 w 2230839"/>
              <a:gd name="connsiteY38" fmla="*/ 660400 h 1670159"/>
              <a:gd name="connsiteX39" fmla="*/ 1765300 w 2230839"/>
              <a:gd name="connsiteY39" fmla="*/ 552450 h 1670159"/>
              <a:gd name="connsiteX40" fmla="*/ 1809750 w 2230839"/>
              <a:gd name="connsiteY40" fmla="*/ 495300 h 1670159"/>
              <a:gd name="connsiteX41" fmla="*/ 1847850 w 2230839"/>
              <a:gd name="connsiteY41" fmla="*/ 444500 h 1670159"/>
              <a:gd name="connsiteX42" fmla="*/ 1866900 w 2230839"/>
              <a:gd name="connsiteY42" fmla="*/ 425450 h 1670159"/>
              <a:gd name="connsiteX43" fmla="*/ 1879600 w 2230839"/>
              <a:gd name="connsiteY43" fmla="*/ 406400 h 1670159"/>
              <a:gd name="connsiteX44" fmla="*/ 1917700 w 2230839"/>
              <a:gd name="connsiteY44" fmla="*/ 355600 h 1670159"/>
              <a:gd name="connsiteX45" fmla="*/ 1936750 w 2230839"/>
              <a:gd name="connsiteY45" fmla="*/ 323850 h 1670159"/>
              <a:gd name="connsiteX46" fmla="*/ 1981200 w 2230839"/>
              <a:gd name="connsiteY46" fmla="*/ 273050 h 1670159"/>
              <a:gd name="connsiteX47" fmla="*/ 2012950 w 2230839"/>
              <a:gd name="connsiteY47" fmla="*/ 228600 h 1670159"/>
              <a:gd name="connsiteX48" fmla="*/ 2051050 w 2230839"/>
              <a:gd name="connsiteY48" fmla="*/ 190500 h 1670159"/>
              <a:gd name="connsiteX49" fmla="*/ 2082800 w 2230839"/>
              <a:gd name="connsiteY49" fmla="*/ 152400 h 1670159"/>
              <a:gd name="connsiteX50" fmla="*/ 2165350 w 2230839"/>
              <a:gd name="connsiteY50" fmla="*/ 95250 h 1670159"/>
              <a:gd name="connsiteX51" fmla="*/ 2209800 w 2230839"/>
              <a:gd name="connsiteY51" fmla="*/ 69850 h 1670159"/>
              <a:gd name="connsiteX52" fmla="*/ 2197100 w 2230839"/>
              <a:gd name="connsiteY52" fmla="*/ 50800 h 1670159"/>
              <a:gd name="connsiteX53" fmla="*/ 2146300 w 2230839"/>
              <a:gd name="connsiteY53" fmla="*/ 38100 h 1670159"/>
              <a:gd name="connsiteX54" fmla="*/ 2095500 w 2230839"/>
              <a:gd name="connsiteY54" fmla="*/ 25400 h 1670159"/>
              <a:gd name="connsiteX55" fmla="*/ 2070100 w 2230839"/>
              <a:gd name="connsiteY55" fmla="*/ 19050 h 1670159"/>
              <a:gd name="connsiteX56" fmla="*/ 2025650 w 2230839"/>
              <a:gd name="connsiteY56" fmla="*/ 6350 h 1670159"/>
              <a:gd name="connsiteX57" fmla="*/ 2006600 w 2230839"/>
              <a:gd name="connsiteY57" fmla="*/ 0 h 1670159"/>
              <a:gd name="connsiteX58" fmla="*/ 2032000 w 2230839"/>
              <a:gd name="connsiteY58" fmla="*/ 6350 h 1670159"/>
              <a:gd name="connsiteX59" fmla="*/ 2089150 w 2230839"/>
              <a:gd name="connsiteY59" fmla="*/ 19050 h 1670159"/>
              <a:gd name="connsiteX60" fmla="*/ 2127250 w 2230839"/>
              <a:gd name="connsiteY60" fmla="*/ 31750 h 1670159"/>
              <a:gd name="connsiteX61" fmla="*/ 2159000 w 2230839"/>
              <a:gd name="connsiteY61" fmla="*/ 38100 h 1670159"/>
              <a:gd name="connsiteX62" fmla="*/ 2184400 w 2230839"/>
              <a:gd name="connsiteY62" fmla="*/ 44450 h 1670159"/>
              <a:gd name="connsiteX63" fmla="*/ 2203450 w 2230839"/>
              <a:gd name="connsiteY63" fmla="*/ 57150 h 1670159"/>
              <a:gd name="connsiteX64" fmla="*/ 2228850 w 2230839"/>
              <a:gd name="connsiteY64" fmla="*/ 63500 h 1670159"/>
              <a:gd name="connsiteX65" fmla="*/ 2216150 w 2230839"/>
              <a:gd name="connsiteY65" fmla="*/ 139700 h 1670159"/>
              <a:gd name="connsiteX66" fmla="*/ 2209800 w 2230839"/>
              <a:gd name="connsiteY66" fmla="*/ 190500 h 1670159"/>
              <a:gd name="connsiteX67" fmla="*/ 2197100 w 2230839"/>
              <a:gd name="connsiteY67" fmla="*/ 228600 h 1670159"/>
              <a:gd name="connsiteX68" fmla="*/ 2190750 w 2230839"/>
              <a:gd name="connsiteY68" fmla="*/ 260350 h 1670159"/>
              <a:gd name="connsiteX69" fmla="*/ 2197100 w 2230839"/>
              <a:gd name="connsiteY69" fmla="*/ 69850 h 1670159"/>
              <a:gd name="connsiteX70" fmla="*/ 2165350 w 2230839"/>
              <a:gd name="connsiteY70" fmla="*/ 63500 h 1670159"/>
              <a:gd name="connsiteX71" fmla="*/ 2139950 w 2230839"/>
              <a:gd name="connsiteY71" fmla="*/ 57150 h 1670159"/>
              <a:gd name="connsiteX72" fmla="*/ 2095500 w 2230839"/>
              <a:gd name="connsiteY72" fmla="*/ 44450 h 1670159"/>
              <a:gd name="connsiteX73" fmla="*/ 2057400 w 2230839"/>
              <a:gd name="connsiteY73" fmla="*/ 38100 h 1670159"/>
              <a:gd name="connsiteX74" fmla="*/ 2012950 w 2230839"/>
              <a:gd name="connsiteY74" fmla="*/ 25400 h 1670159"/>
              <a:gd name="connsiteX75" fmla="*/ 2032000 w 2230839"/>
              <a:gd name="connsiteY75" fmla="*/ 19050 h 1670159"/>
              <a:gd name="connsiteX76" fmla="*/ 2120900 w 2230839"/>
              <a:gd name="connsiteY76" fmla="*/ 31750 h 1670159"/>
              <a:gd name="connsiteX77" fmla="*/ 2159000 w 2230839"/>
              <a:gd name="connsiteY77" fmla="*/ 57150 h 1670159"/>
              <a:gd name="connsiteX78" fmla="*/ 2203450 w 2230839"/>
              <a:gd name="connsiteY78" fmla="*/ 88900 h 1670159"/>
              <a:gd name="connsiteX79" fmla="*/ 2165350 w 2230839"/>
              <a:gd name="connsiteY79" fmla="*/ 107950 h 1670159"/>
              <a:gd name="connsiteX80" fmla="*/ 2146300 w 2230839"/>
              <a:gd name="connsiteY80" fmla="*/ 114300 h 1670159"/>
              <a:gd name="connsiteX81" fmla="*/ 2108200 w 2230839"/>
              <a:gd name="connsiteY81" fmla="*/ 146050 h 1670159"/>
              <a:gd name="connsiteX82" fmla="*/ 2070100 w 2230839"/>
              <a:gd name="connsiteY82" fmla="*/ 177800 h 1670159"/>
              <a:gd name="connsiteX83" fmla="*/ 2044700 w 2230839"/>
              <a:gd name="connsiteY83" fmla="*/ 215900 h 1670159"/>
              <a:gd name="connsiteX84" fmla="*/ 2038350 w 2230839"/>
              <a:gd name="connsiteY84" fmla="*/ 234950 h 1670159"/>
              <a:gd name="connsiteX85" fmla="*/ 2019300 w 2230839"/>
              <a:gd name="connsiteY85" fmla="*/ 254000 h 1670159"/>
              <a:gd name="connsiteX86" fmla="*/ 1981200 w 2230839"/>
              <a:gd name="connsiteY86" fmla="*/ 304800 h 1670159"/>
              <a:gd name="connsiteX87" fmla="*/ 1962150 w 2230839"/>
              <a:gd name="connsiteY87" fmla="*/ 330200 h 1670159"/>
              <a:gd name="connsiteX88" fmla="*/ 1936750 w 2230839"/>
              <a:gd name="connsiteY88" fmla="*/ 355600 h 1670159"/>
              <a:gd name="connsiteX89" fmla="*/ 1905000 w 2230839"/>
              <a:gd name="connsiteY89" fmla="*/ 387350 h 1670159"/>
              <a:gd name="connsiteX90" fmla="*/ 1860550 w 2230839"/>
              <a:gd name="connsiteY90" fmla="*/ 444500 h 1670159"/>
              <a:gd name="connsiteX91" fmla="*/ 1822450 w 2230839"/>
              <a:gd name="connsiteY91" fmla="*/ 488950 h 1670159"/>
              <a:gd name="connsiteX92" fmla="*/ 1816100 w 2230839"/>
              <a:gd name="connsiteY92" fmla="*/ 508000 h 1670159"/>
              <a:gd name="connsiteX93" fmla="*/ 1771650 w 2230839"/>
              <a:gd name="connsiteY93" fmla="*/ 565150 h 1670159"/>
              <a:gd name="connsiteX94" fmla="*/ 1746250 w 2230839"/>
              <a:gd name="connsiteY94" fmla="*/ 596900 h 1670159"/>
              <a:gd name="connsiteX95" fmla="*/ 1733550 w 2230839"/>
              <a:gd name="connsiteY95" fmla="*/ 628650 h 1670159"/>
              <a:gd name="connsiteX96" fmla="*/ 1720850 w 2230839"/>
              <a:gd name="connsiteY96" fmla="*/ 647700 h 1670159"/>
              <a:gd name="connsiteX97" fmla="*/ 1701800 w 2230839"/>
              <a:gd name="connsiteY97" fmla="*/ 673100 h 1670159"/>
              <a:gd name="connsiteX98" fmla="*/ 1689100 w 2230839"/>
              <a:gd name="connsiteY98" fmla="*/ 692150 h 1670159"/>
              <a:gd name="connsiteX99" fmla="*/ 1651000 w 2230839"/>
              <a:gd name="connsiteY99" fmla="*/ 730250 h 1670159"/>
              <a:gd name="connsiteX100" fmla="*/ 1612900 w 2230839"/>
              <a:gd name="connsiteY100" fmla="*/ 774700 h 1670159"/>
              <a:gd name="connsiteX101" fmla="*/ 1593850 w 2230839"/>
              <a:gd name="connsiteY101" fmla="*/ 800100 h 1670159"/>
              <a:gd name="connsiteX102" fmla="*/ 1581150 w 2230839"/>
              <a:gd name="connsiteY102" fmla="*/ 819150 h 1670159"/>
              <a:gd name="connsiteX103" fmla="*/ 1555750 w 2230839"/>
              <a:gd name="connsiteY103" fmla="*/ 844550 h 1670159"/>
              <a:gd name="connsiteX104" fmla="*/ 1536700 w 2230839"/>
              <a:gd name="connsiteY104" fmla="*/ 857250 h 1670159"/>
              <a:gd name="connsiteX105" fmla="*/ 1517650 w 2230839"/>
              <a:gd name="connsiteY105" fmla="*/ 882650 h 1670159"/>
              <a:gd name="connsiteX106" fmla="*/ 1466850 w 2230839"/>
              <a:gd name="connsiteY106" fmla="*/ 927100 h 1670159"/>
              <a:gd name="connsiteX107" fmla="*/ 1454150 w 2230839"/>
              <a:gd name="connsiteY107" fmla="*/ 946150 h 1670159"/>
              <a:gd name="connsiteX108" fmla="*/ 1435100 w 2230839"/>
              <a:gd name="connsiteY108" fmla="*/ 952500 h 1670159"/>
              <a:gd name="connsiteX109" fmla="*/ 1416050 w 2230839"/>
              <a:gd name="connsiteY109" fmla="*/ 965200 h 1670159"/>
              <a:gd name="connsiteX110" fmla="*/ 1346200 w 2230839"/>
              <a:gd name="connsiteY110" fmla="*/ 1009650 h 1670159"/>
              <a:gd name="connsiteX111" fmla="*/ 1295400 w 2230839"/>
              <a:gd name="connsiteY111" fmla="*/ 1041400 h 1670159"/>
              <a:gd name="connsiteX112" fmla="*/ 1270000 w 2230839"/>
              <a:gd name="connsiteY112" fmla="*/ 1047750 h 1670159"/>
              <a:gd name="connsiteX113" fmla="*/ 1231900 w 2230839"/>
              <a:gd name="connsiteY113" fmla="*/ 1060450 h 1670159"/>
              <a:gd name="connsiteX114" fmla="*/ 1200150 w 2230839"/>
              <a:gd name="connsiteY114" fmla="*/ 1066800 h 1670159"/>
              <a:gd name="connsiteX115" fmla="*/ 1168400 w 2230839"/>
              <a:gd name="connsiteY115" fmla="*/ 1079500 h 1670159"/>
              <a:gd name="connsiteX116" fmla="*/ 1130300 w 2230839"/>
              <a:gd name="connsiteY116" fmla="*/ 1092200 h 1670159"/>
              <a:gd name="connsiteX117" fmla="*/ 1200150 w 2230839"/>
              <a:gd name="connsiteY117" fmla="*/ 1123950 h 1670159"/>
              <a:gd name="connsiteX118" fmla="*/ 1219200 w 2230839"/>
              <a:gd name="connsiteY118" fmla="*/ 1136650 h 1670159"/>
              <a:gd name="connsiteX119" fmla="*/ 1238250 w 2230839"/>
              <a:gd name="connsiteY119" fmla="*/ 1143000 h 1670159"/>
              <a:gd name="connsiteX120" fmla="*/ 1276350 w 2230839"/>
              <a:gd name="connsiteY120" fmla="*/ 1168400 h 1670159"/>
              <a:gd name="connsiteX121" fmla="*/ 1365250 w 2230839"/>
              <a:gd name="connsiteY121" fmla="*/ 1219200 h 1670159"/>
              <a:gd name="connsiteX122" fmla="*/ 1390650 w 2230839"/>
              <a:gd name="connsiteY122" fmla="*/ 1231900 h 1670159"/>
              <a:gd name="connsiteX123" fmla="*/ 1460500 w 2230839"/>
              <a:gd name="connsiteY123" fmla="*/ 1289050 h 1670159"/>
              <a:gd name="connsiteX124" fmla="*/ 1485900 w 2230839"/>
              <a:gd name="connsiteY124" fmla="*/ 1301750 h 1670159"/>
              <a:gd name="connsiteX125" fmla="*/ 1587500 w 2230839"/>
              <a:gd name="connsiteY125" fmla="*/ 1371600 h 1670159"/>
              <a:gd name="connsiteX126" fmla="*/ 1651000 w 2230839"/>
              <a:gd name="connsiteY126" fmla="*/ 1403350 h 1670159"/>
              <a:gd name="connsiteX127" fmla="*/ 1682750 w 2230839"/>
              <a:gd name="connsiteY127" fmla="*/ 1416050 h 1670159"/>
              <a:gd name="connsiteX128" fmla="*/ 1701800 w 2230839"/>
              <a:gd name="connsiteY128" fmla="*/ 1422400 h 1670159"/>
              <a:gd name="connsiteX129" fmla="*/ 1746250 w 2230839"/>
              <a:gd name="connsiteY129" fmla="*/ 1447800 h 1670159"/>
              <a:gd name="connsiteX130" fmla="*/ 1866900 w 2230839"/>
              <a:gd name="connsiteY130" fmla="*/ 1485900 h 1670159"/>
              <a:gd name="connsiteX131" fmla="*/ 1898650 w 2230839"/>
              <a:gd name="connsiteY131" fmla="*/ 1492250 h 1670159"/>
              <a:gd name="connsiteX132" fmla="*/ 1943100 w 2230839"/>
              <a:gd name="connsiteY132" fmla="*/ 1504950 h 1670159"/>
              <a:gd name="connsiteX133" fmla="*/ 2012950 w 2230839"/>
              <a:gd name="connsiteY133" fmla="*/ 1517650 h 1670159"/>
              <a:gd name="connsiteX134" fmla="*/ 2032000 w 2230839"/>
              <a:gd name="connsiteY134" fmla="*/ 1524000 h 1670159"/>
              <a:gd name="connsiteX135" fmla="*/ 2089150 w 2230839"/>
              <a:gd name="connsiteY135" fmla="*/ 1536700 h 1670159"/>
              <a:gd name="connsiteX136" fmla="*/ 2108200 w 2230839"/>
              <a:gd name="connsiteY136" fmla="*/ 1543050 h 1670159"/>
              <a:gd name="connsiteX137" fmla="*/ 2152650 w 2230839"/>
              <a:gd name="connsiteY137" fmla="*/ 1555750 h 1670159"/>
              <a:gd name="connsiteX138" fmla="*/ 2146300 w 2230839"/>
              <a:gd name="connsiteY138" fmla="*/ 1536700 h 1670159"/>
              <a:gd name="connsiteX139" fmla="*/ 2095500 w 2230839"/>
              <a:gd name="connsiteY139" fmla="*/ 1492250 h 1670159"/>
              <a:gd name="connsiteX140" fmla="*/ 2082800 w 2230839"/>
              <a:gd name="connsiteY140" fmla="*/ 1473200 h 1670159"/>
              <a:gd name="connsiteX141" fmla="*/ 2063750 w 2230839"/>
              <a:gd name="connsiteY141" fmla="*/ 1454150 h 1670159"/>
              <a:gd name="connsiteX142" fmla="*/ 2057400 w 2230839"/>
              <a:gd name="connsiteY142" fmla="*/ 1435100 h 1670159"/>
              <a:gd name="connsiteX143" fmla="*/ 2038350 w 2230839"/>
              <a:gd name="connsiteY143" fmla="*/ 1428750 h 1670159"/>
              <a:gd name="connsiteX144" fmla="*/ 2051050 w 2230839"/>
              <a:gd name="connsiteY144" fmla="*/ 1454150 h 1670159"/>
              <a:gd name="connsiteX145" fmla="*/ 2089150 w 2230839"/>
              <a:gd name="connsiteY145" fmla="*/ 1492250 h 1670159"/>
              <a:gd name="connsiteX146" fmla="*/ 2108200 w 2230839"/>
              <a:gd name="connsiteY146" fmla="*/ 1511300 h 1670159"/>
              <a:gd name="connsiteX147" fmla="*/ 2120900 w 2230839"/>
              <a:gd name="connsiteY147" fmla="*/ 1530350 h 1670159"/>
              <a:gd name="connsiteX148" fmla="*/ 2139950 w 2230839"/>
              <a:gd name="connsiteY148" fmla="*/ 1543050 h 1670159"/>
              <a:gd name="connsiteX149" fmla="*/ 2171700 w 2230839"/>
              <a:gd name="connsiteY149" fmla="*/ 1581150 h 1670159"/>
              <a:gd name="connsiteX150" fmla="*/ 2114550 w 2230839"/>
              <a:gd name="connsiteY150" fmla="*/ 1600200 h 1670159"/>
              <a:gd name="connsiteX151" fmla="*/ 2095500 w 2230839"/>
              <a:gd name="connsiteY151" fmla="*/ 1606550 h 1670159"/>
              <a:gd name="connsiteX152" fmla="*/ 2076450 w 2230839"/>
              <a:gd name="connsiteY152" fmla="*/ 1619250 h 1670159"/>
              <a:gd name="connsiteX153" fmla="*/ 2038350 w 2230839"/>
              <a:gd name="connsiteY153" fmla="*/ 1631950 h 1670159"/>
              <a:gd name="connsiteX154" fmla="*/ 2019300 w 2230839"/>
              <a:gd name="connsiteY154" fmla="*/ 1638300 h 1670159"/>
              <a:gd name="connsiteX155" fmla="*/ 1981200 w 2230839"/>
              <a:gd name="connsiteY155" fmla="*/ 1657350 h 1670159"/>
              <a:gd name="connsiteX156" fmla="*/ 1955800 w 2230839"/>
              <a:gd name="connsiteY156" fmla="*/ 1663700 h 1670159"/>
              <a:gd name="connsiteX157" fmla="*/ 1936750 w 2230839"/>
              <a:gd name="connsiteY157" fmla="*/ 1670050 h 1670159"/>
              <a:gd name="connsiteX158" fmla="*/ 2038350 w 2230839"/>
              <a:gd name="connsiteY158" fmla="*/ 1644650 h 1670159"/>
              <a:gd name="connsiteX159" fmla="*/ 2076450 w 2230839"/>
              <a:gd name="connsiteY159" fmla="*/ 1638300 h 1670159"/>
              <a:gd name="connsiteX160" fmla="*/ 2120900 w 2230839"/>
              <a:gd name="connsiteY160" fmla="*/ 1619250 h 1670159"/>
              <a:gd name="connsiteX161" fmla="*/ 2146300 w 2230839"/>
              <a:gd name="connsiteY161" fmla="*/ 1606550 h 1670159"/>
              <a:gd name="connsiteX162" fmla="*/ 2184400 w 2230839"/>
              <a:gd name="connsiteY162" fmla="*/ 1587500 h 1670159"/>
              <a:gd name="connsiteX163" fmla="*/ 2190750 w 2230839"/>
              <a:gd name="connsiteY163" fmla="*/ 1568450 h 1670159"/>
              <a:gd name="connsiteX164" fmla="*/ 2165350 w 2230839"/>
              <a:gd name="connsiteY164" fmla="*/ 1517650 h 1670159"/>
              <a:gd name="connsiteX165" fmla="*/ 2146300 w 2230839"/>
              <a:gd name="connsiteY165" fmla="*/ 1485900 h 1670159"/>
              <a:gd name="connsiteX166" fmla="*/ 2127250 w 2230839"/>
              <a:gd name="connsiteY166" fmla="*/ 1466850 h 1670159"/>
              <a:gd name="connsiteX167" fmla="*/ 2095500 w 2230839"/>
              <a:gd name="connsiteY167" fmla="*/ 1428750 h 1670159"/>
              <a:gd name="connsiteX168" fmla="*/ 2070100 w 2230839"/>
              <a:gd name="connsiteY168" fmla="*/ 1384300 h 1670159"/>
              <a:gd name="connsiteX169" fmla="*/ 2038350 w 2230839"/>
              <a:gd name="connsiteY169" fmla="*/ 1339850 h 1670159"/>
              <a:gd name="connsiteX170" fmla="*/ 2019300 w 2230839"/>
              <a:gd name="connsiteY170" fmla="*/ 1320800 h 1670159"/>
              <a:gd name="connsiteX171" fmla="*/ 2032000 w 2230839"/>
              <a:gd name="connsiteY171" fmla="*/ 1377950 h 1670159"/>
              <a:gd name="connsiteX172" fmla="*/ 2038350 w 2230839"/>
              <a:gd name="connsiteY172" fmla="*/ 1397000 h 1670159"/>
              <a:gd name="connsiteX173" fmla="*/ 2057400 w 2230839"/>
              <a:gd name="connsiteY173" fmla="*/ 1428750 h 1670159"/>
              <a:gd name="connsiteX174" fmla="*/ 2076450 w 2230839"/>
              <a:gd name="connsiteY174" fmla="*/ 1447800 h 1670159"/>
              <a:gd name="connsiteX175" fmla="*/ 2108200 w 2230839"/>
              <a:gd name="connsiteY175" fmla="*/ 1485900 h 1670159"/>
              <a:gd name="connsiteX176" fmla="*/ 2114550 w 2230839"/>
              <a:gd name="connsiteY176" fmla="*/ 1504950 h 1670159"/>
              <a:gd name="connsiteX177" fmla="*/ 2133600 w 2230839"/>
              <a:gd name="connsiteY177" fmla="*/ 1517650 h 1670159"/>
              <a:gd name="connsiteX178" fmla="*/ 2120900 w 2230839"/>
              <a:gd name="connsiteY178" fmla="*/ 1466850 h 1670159"/>
              <a:gd name="connsiteX179" fmla="*/ 2089150 w 2230839"/>
              <a:gd name="connsiteY179" fmla="*/ 1403350 h 1670159"/>
              <a:gd name="connsiteX180" fmla="*/ 2057400 w 2230839"/>
              <a:gd name="connsiteY180" fmla="*/ 1358900 h 1670159"/>
              <a:gd name="connsiteX181" fmla="*/ 2063750 w 2230839"/>
              <a:gd name="connsiteY181" fmla="*/ 1403350 h 1670159"/>
              <a:gd name="connsiteX182" fmla="*/ 2108200 w 2230839"/>
              <a:gd name="connsiteY182" fmla="*/ 1454150 h 1670159"/>
              <a:gd name="connsiteX183" fmla="*/ 2114550 w 2230839"/>
              <a:gd name="connsiteY183" fmla="*/ 1473200 h 1670159"/>
              <a:gd name="connsiteX184" fmla="*/ 2133600 w 2230839"/>
              <a:gd name="connsiteY184" fmla="*/ 1485900 h 167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2230839" h="1670159">
                <a:moveTo>
                  <a:pt x="0" y="641350"/>
                </a:moveTo>
                <a:cubicBezTo>
                  <a:pt x="4233" y="654050"/>
                  <a:pt x="6713" y="667476"/>
                  <a:pt x="12700" y="679450"/>
                </a:cubicBezTo>
                <a:cubicBezTo>
                  <a:pt x="17433" y="688916"/>
                  <a:pt x="26141" y="695875"/>
                  <a:pt x="31750" y="704850"/>
                </a:cubicBezTo>
                <a:cubicBezTo>
                  <a:pt x="36767" y="712877"/>
                  <a:pt x="39754" y="722031"/>
                  <a:pt x="44450" y="730250"/>
                </a:cubicBezTo>
                <a:cubicBezTo>
                  <a:pt x="48236" y="736876"/>
                  <a:pt x="53737" y="742474"/>
                  <a:pt x="57150" y="749300"/>
                </a:cubicBezTo>
                <a:cubicBezTo>
                  <a:pt x="60143" y="755287"/>
                  <a:pt x="60249" y="762499"/>
                  <a:pt x="63500" y="768350"/>
                </a:cubicBezTo>
                <a:cubicBezTo>
                  <a:pt x="70913" y="781693"/>
                  <a:pt x="84073" y="791970"/>
                  <a:pt x="88900" y="806450"/>
                </a:cubicBezTo>
                <a:cubicBezTo>
                  <a:pt x="91017" y="812800"/>
                  <a:pt x="91537" y="819931"/>
                  <a:pt x="95250" y="825500"/>
                </a:cubicBezTo>
                <a:cubicBezTo>
                  <a:pt x="100231" y="832972"/>
                  <a:pt x="108456" y="837732"/>
                  <a:pt x="114300" y="844550"/>
                </a:cubicBezTo>
                <a:cubicBezTo>
                  <a:pt x="121188" y="852585"/>
                  <a:pt x="126199" y="862148"/>
                  <a:pt x="133350" y="869950"/>
                </a:cubicBezTo>
                <a:cubicBezTo>
                  <a:pt x="149532" y="887603"/>
                  <a:pt x="167217" y="903817"/>
                  <a:pt x="184150" y="920750"/>
                </a:cubicBezTo>
                <a:cubicBezTo>
                  <a:pt x="218999" y="955599"/>
                  <a:pt x="186887" y="925978"/>
                  <a:pt x="222250" y="952500"/>
                </a:cubicBezTo>
                <a:cubicBezTo>
                  <a:pt x="263664" y="983560"/>
                  <a:pt x="238951" y="972884"/>
                  <a:pt x="273050" y="984250"/>
                </a:cubicBezTo>
                <a:cubicBezTo>
                  <a:pt x="315822" y="1027022"/>
                  <a:pt x="266332" y="984066"/>
                  <a:pt x="317500" y="1009650"/>
                </a:cubicBezTo>
                <a:cubicBezTo>
                  <a:pt x="326966" y="1014383"/>
                  <a:pt x="333434" y="1023967"/>
                  <a:pt x="342900" y="1028700"/>
                </a:cubicBezTo>
                <a:cubicBezTo>
                  <a:pt x="350706" y="1032603"/>
                  <a:pt x="360128" y="1031986"/>
                  <a:pt x="368300" y="1035050"/>
                </a:cubicBezTo>
                <a:cubicBezTo>
                  <a:pt x="377163" y="1038374"/>
                  <a:pt x="384999" y="1044021"/>
                  <a:pt x="393700" y="1047750"/>
                </a:cubicBezTo>
                <a:cubicBezTo>
                  <a:pt x="399852" y="1050387"/>
                  <a:pt x="406598" y="1051463"/>
                  <a:pt x="412750" y="1054100"/>
                </a:cubicBezTo>
                <a:cubicBezTo>
                  <a:pt x="421451" y="1057829"/>
                  <a:pt x="429170" y="1063807"/>
                  <a:pt x="438150" y="1066800"/>
                </a:cubicBezTo>
                <a:cubicBezTo>
                  <a:pt x="454709" y="1072320"/>
                  <a:pt x="472017" y="1075267"/>
                  <a:pt x="488950" y="1079500"/>
                </a:cubicBezTo>
                <a:cubicBezTo>
                  <a:pt x="497417" y="1081617"/>
                  <a:pt x="505690" y="1084768"/>
                  <a:pt x="514350" y="1085850"/>
                </a:cubicBezTo>
                <a:cubicBezTo>
                  <a:pt x="586258" y="1094838"/>
                  <a:pt x="548170" y="1090502"/>
                  <a:pt x="628650" y="1098550"/>
                </a:cubicBezTo>
                <a:cubicBezTo>
                  <a:pt x="637117" y="1100667"/>
                  <a:pt x="645410" y="1103666"/>
                  <a:pt x="654050" y="1104900"/>
                </a:cubicBezTo>
                <a:cubicBezTo>
                  <a:pt x="764094" y="1120621"/>
                  <a:pt x="846499" y="1108026"/>
                  <a:pt x="971550" y="1104900"/>
                </a:cubicBezTo>
                <a:cubicBezTo>
                  <a:pt x="998899" y="1099430"/>
                  <a:pt x="1012965" y="1096262"/>
                  <a:pt x="1041400" y="1092200"/>
                </a:cubicBezTo>
                <a:cubicBezTo>
                  <a:pt x="1058294" y="1089787"/>
                  <a:pt x="1075267" y="1087967"/>
                  <a:pt x="1092200" y="1085850"/>
                </a:cubicBezTo>
                <a:cubicBezTo>
                  <a:pt x="1104900" y="1081617"/>
                  <a:pt x="1117313" y="1076397"/>
                  <a:pt x="1130300" y="1073150"/>
                </a:cubicBezTo>
                <a:cubicBezTo>
                  <a:pt x="1142791" y="1070027"/>
                  <a:pt x="1155978" y="1070188"/>
                  <a:pt x="1168400" y="1066800"/>
                </a:cubicBezTo>
                <a:cubicBezTo>
                  <a:pt x="1179397" y="1063801"/>
                  <a:pt x="1189438" y="1057995"/>
                  <a:pt x="1200150" y="1054100"/>
                </a:cubicBezTo>
                <a:cubicBezTo>
                  <a:pt x="1239537" y="1039777"/>
                  <a:pt x="1232340" y="1042582"/>
                  <a:pt x="1270000" y="1035050"/>
                </a:cubicBezTo>
                <a:cubicBezTo>
                  <a:pt x="1358311" y="982064"/>
                  <a:pt x="1247081" y="1046509"/>
                  <a:pt x="1333500" y="1003300"/>
                </a:cubicBezTo>
                <a:cubicBezTo>
                  <a:pt x="1360251" y="989924"/>
                  <a:pt x="1405747" y="956453"/>
                  <a:pt x="1422400" y="939800"/>
                </a:cubicBezTo>
                <a:cubicBezTo>
                  <a:pt x="1430867" y="931333"/>
                  <a:pt x="1438789" y="922285"/>
                  <a:pt x="1447800" y="914400"/>
                </a:cubicBezTo>
                <a:cubicBezTo>
                  <a:pt x="1473673" y="891761"/>
                  <a:pt x="1471411" y="901307"/>
                  <a:pt x="1492250" y="876300"/>
                </a:cubicBezTo>
                <a:cubicBezTo>
                  <a:pt x="1497136" y="870437"/>
                  <a:pt x="1499816" y="862897"/>
                  <a:pt x="1504950" y="857250"/>
                </a:cubicBezTo>
                <a:cubicBezTo>
                  <a:pt x="1521059" y="839530"/>
                  <a:pt x="1540790" y="825150"/>
                  <a:pt x="1555750" y="806450"/>
                </a:cubicBezTo>
                <a:lnTo>
                  <a:pt x="1606550" y="742950"/>
                </a:lnTo>
                <a:cubicBezTo>
                  <a:pt x="1616975" y="730120"/>
                  <a:pt x="1626610" y="716540"/>
                  <a:pt x="1638300" y="704850"/>
                </a:cubicBezTo>
                <a:cubicBezTo>
                  <a:pt x="1653117" y="690033"/>
                  <a:pt x="1669336" y="676497"/>
                  <a:pt x="1682750" y="660400"/>
                </a:cubicBezTo>
                <a:cubicBezTo>
                  <a:pt x="1711749" y="625601"/>
                  <a:pt x="1737681" y="588355"/>
                  <a:pt x="1765300" y="552450"/>
                </a:cubicBezTo>
                <a:cubicBezTo>
                  <a:pt x="1780015" y="533321"/>
                  <a:pt x="1795090" y="514471"/>
                  <a:pt x="1809750" y="495300"/>
                </a:cubicBezTo>
                <a:cubicBezTo>
                  <a:pt x="1822608" y="478486"/>
                  <a:pt x="1832883" y="459467"/>
                  <a:pt x="1847850" y="444500"/>
                </a:cubicBezTo>
                <a:cubicBezTo>
                  <a:pt x="1854200" y="438150"/>
                  <a:pt x="1861151" y="432349"/>
                  <a:pt x="1866900" y="425450"/>
                </a:cubicBezTo>
                <a:cubicBezTo>
                  <a:pt x="1871786" y="419587"/>
                  <a:pt x="1875111" y="412572"/>
                  <a:pt x="1879600" y="406400"/>
                </a:cubicBezTo>
                <a:cubicBezTo>
                  <a:pt x="1892050" y="389282"/>
                  <a:pt x="1906810" y="373750"/>
                  <a:pt x="1917700" y="355600"/>
                </a:cubicBezTo>
                <a:cubicBezTo>
                  <a:pt x="1924050" y="345017"/>
                  <a:pt x="1929904" y="334119"/>
                  <a:pt x="1936750" y="323850"/>
                </a:cubicBezTo>
                <a:cubicBezTo>
                  <a:pt x="1970496" y="273231"/>
                  <a:pt x="1939818" y="323628"/>
                  <a:pt x="1981200" y="273050"/>
                </a:cubicBezTo>
                <a:cubicBezTo>
                  <a:pt x="1992730" y="258958"/>
                  <a:pt x="2001189" y="242500"/>
                  <a:pt x="2012950" y="228600"/>
                </a:cubicBezTo>
                <a:cubicBezTo>
                  <a:pt x="2024551" y="214889"/>
                  <a:pt x="2038914" y="203740"/>
                  <a:pt x="2051050" y="190500"/>
                </a:cubicBezTo>
                <a:cubicBezTo>
                  <a:pt x="2062221" y="178314"/>
                  <a:pt x="2070686" y="163649"/>
                  <a:pt x="2082800" y="152400"/>
                </a:cubicBezTo>
                <a:cubicBezTo>
                  <a:pt x="2221738" y="23386"/>
                  <a:pt x="2089215" y="149632"/>
                  <a:pt x="2165350" y="95250"/>
                </a:cubicBezTo>
                <a:cubicBezTo>
                  <a:pt x="2206092" y="66149"/>
                  <a:pt x="2160604" y="82149"/>
                  <a:pt x="2209800" y="69850"/>
                </a:cubicBezTo>
                <a:cubicBezTo>
                  <a:pt x="2205567" y="63500"/>
                  <a:pt x="2203926" y="54213"/>
                  <a:pt x="2197100" y="50800"/>
                </a:cubicBezTo>
                <a:cubicBezTo>
                  <a:pt x="2181488" y="42994"/>
                  <a:pt x="2163233" y="42333"/>
                  <a:pt x="2146300" y="38100"/>
                </a:cubicBezTo>
                <a:lnTo>
                  <a:pt x="2095500" y="25400"/>
                </a:lnTo>
                <a:cubicBezTo>
                  <a:pt x="2087033" y="23283"/>
                  <a:pt x="2078379" y="21810"/>
                  <a:pt x="2070100" y="19050"/>
                </a:cubicBezTo>
                <a:cubicBezTo>
                  <a:pt x="2024425" y="3825"/>
                  <a:pt x="2081464" y="22297"/>
                  <a:pt x="2025650" y="6350"/>
                </a:cubicBezTo>
                <a:cubicBezTo>
                  <a:pt x="2019214" y="4511"/>
                  <a:pt x="1999907" y="0"/>
                  <a:pt x="2006600" y="0"/>
                </a:cubicBezTo>
                <a:cubicBezTo>
                  <a:pt x="2015327" y="0"/>
                  <a:pt x="2023481" y="4457"/>
                  <a:pt x="2032000" y="6350"/>
                </a:cubicBezTo>
                <a:cubicBezTo>
                  <a:pt x="2055306" y="11529"/>
                  <a:pt x="2067027" y="12413"/>
                  <a:pt x="2089150" y="19050"/>
                </a:cubicBezTo>
                <a:cubicBezTo>
                  <a:pt x="2101972" y="22897"/>
                  <a:pt x="2114335" y="28228"/>
                  <a:pt x="2127250" y="31750"/>
                </a:cubicBezTo>
                <a:cubicBezTo>
                  <a:pt x="2137663" y="34590"/>
                  <a:pt x="2148464" y="35759"/>
                  <a:pt x="2159000" y="38100"/>
                </a:cubicBezTo>
                <a:cubicBezTo>
                  <a:pt x="2167519" y="39993"/>
                  <a:pt x="2175933" y="42333"/>
                  <a:pt x="2184400" y="44450"/>
                </a:cubicBezTo>
                <a:cubicBezTo>
                  <a:pt x="2190750" y="48683"/>
                  <a:pt x="2196435" y="54144"/>
                  <a:pt x="2203450" y="57150"/>
                </a:cubicBezTo>
                <a:cubicBezTo>
                  <a:pt x="2211472" y="60588"/>
                  <a:pt x="2226342" y="55141"/>
                  <a:pt x="2228850" y="63500"/>
                </a:cubicBezTo>
                <a:cubicBezTo>
                  <a:pt x="2235566" y="85887"/>
                  <a:pt x="2223740" y="116929"/>
                  <a:pt x="2216150" y="139700"/>
                </a:cubicBezTo>
                <a:cubicBezTo>
                  <a:pt x="2214033" y="156633"/>
                  <a:pt x="2213376" y="173814"/>
                  <a:pt x="2209800" y="190500"/>
                </a:cubicBezTo>
                <a:cubicBezTo>
                  <a:pt x="2206995" y="203590"/>
                  <a:pt x="2199725" y="215473"/>
                  <a:pt x="2197100" y="228600"/>
                </a:cubicBezTo>
                <a:lnTo>
                  <a:pt x="2190750" y="260350"/>
                </a:lnTo>
                <a:cubicBezTo>
                  <a:pt x="2192867" y="196850"/>
                  <a:pt x="2205231" y="132863"/>
                  <a:pt x="2197100" y="69850"/>
                </a:cubicBezTo>
                <a:cubicBezTo>
                  <a:pt x="2195719" y="59146"/>
                  <a:pt x="2175886" y="65841"/>
                  <a:pt x="2165350" y="63500"/>
                </a:cubicBezTo>
                <a:cubicBezTo>
                  <a:pt x="2156831" y="61607"/>
                  <a:pt x="2148341" y="59548"/>
                  <a:pt x="2139950" y="57150"/>
                </a:cubicBezTo>
                <a:cubicBezTo>
                  <a:pt x="2111707" y="49080"/>
                  <a:pt x="2128585" y="51067"/>
                  <a:pt x="2095500" y="44450"/>
                </a:cubicBezTo>
                <a:cubicBezTo>
                  <a:pt x="2082875" y="41925"/>
                  <a:pt x="2070025" y="40625"/>
                  <a:pt x="2057400" y="38100"/>
                </a:cubicBezTo>
                <a:cubicBezTo>
                  <a:pt x="2037466" y="34113"/>
                  <a:pt x="2031106" y="31452"/>
                  <a:pt x="2012950" y="25400"/>
                </a:cubicBezTo>
                <a:cubicBezTo>
                  <a:pt x="2019300" y="23283"/>
                  <a:pt x="2025307" y="19050"/>
                  <a:pt x="2032000" y="19050"/>
                </a:cubicBezTo>
                <a:cubicBezTo>
                  <a:pt x="2038392" y="19050"/>
                  <a:pt x="2099747" y="19998"/>
                  <a:pt x="2120900" y="31750"/>
                </a:cubicBezTo>
                <a:cubicBezTo>
                  <a:pt x="2134243" y="39163"/>
                  <a:pt x="2146300" y="48683"/>
                  <a:pt x="2159000" y="57150"/>
                </a:cubicBezTo>
                <a:cubicBezTo>
                  <a:pt x="2186856" y="75721"/>
                  <a:pt x="2171945" y="65271"/>
                  <a:pt x="2203450" y="88900"/>
                </a:cubicBezTo>
                <a:cubicBezTo>
                  <a:pt x="2155567" y="104861"/>
                  <a:pt x="2214589" y="83331"/>
                  <a:pt x="2165350" y="107950"/>
                </a:cubicBezTo>
                <a:cubicBezTo>
                  <a:pt x="2159363" y="110943"/>
                  <a:pt x="2152287" y="111307"/>
                  <a:pt x="2146300" y="114300"/>
                </a:cubicBezTo>
                <a:cubicBezTo>
                  <a:pt x="2122651" y="126124"/>
                  <a:pt x="2129266" y="128495"/>
                  <a:pt x="2108200" y="146050"/>
                </a:cubicBezTo>
                <a:cubicBezTo>
                  <a:pt x="2055156" y="190253"/>
                  <a:pt x="2125755" y="122145"/>
                  <a:pt x="2070100" y="177800"/>
                </a:cubicBezTo>
                <a:cubicBezTo>
                  <a:pt x="2055001" y="223096"/>
                  <a:pt x="2076411" y="168334"/>
                  <a:pt x="2044700" y="215900"/>
                </a:cubicBezTo>
                <a:cubicBezTo>
                  <a:pt x="2040987" y="221469"/>
                  <a:pt x="2042063" y="229381"/>
                  <a:pt x="2038350" y="234950"/>
                </a:cubicBezTo>
                <a:cubicBezTo>
                  <a:pt x="2033369" y="242422"/>
                  <a:pt x="2024987" y="247050"/>
                  <a:pt x="2019300" y="254000"/>
                </a:cubicBezTo>
                <a:cubicBezTo>
                  <a:pt x="2005896" y="270382"/>
                  <a:pt x="1993900" y="287867"/>
                  <a:pt x="1981200" y="304800"/>
                </a:cubicBezTo>
                <a:cubicBezTo>
                  <a:pt x="1974850" y="313267"/>
                  <a:pt x="1969634" y="322716"/>
                  <a:pt x="1962150" y="330200"/>
                </a:cubicBezTo>
                <a:cubicBezTo>
                  <a:pt x="1953683" y="338667"/>
                  <a:pt x="1944542" y="346509"/>
                  <a:pt x="1936750" y="355600"/>
                </a:cubicBezTo>
                <a:cubicBezTo>
                  <a:pt x="1908528" y="388526"/>
                  <a:pt x="1941689" y="362891"/>
                  <a:pt x="1905000" y="387350"/>
                </a:cubicBezTo>
                <a:cubicBezTo>
                  <a:pt x="1849257" y="470964"/>
                  <a:pt x="1905314" y="392275"/>
                  <a:pt x="1860550" y="444500"/>
                </a:cubicBezTo>
                <a:cubicBezTo>
                  <a:pt x="1811674" y="501522"/>
                  <a:pt x="1869720" y="441680"/>
                  <a:pt x="1822450" y="488950"/>
                </a:cubicBezTo>
                <a:cubicBezTo>
                  <a:pt x="1820333" y="495300"/>
                  <a:pt x="1819813" y="502431"/>
                  <a:pt x="1816100" y="508000"/>
                </a:cubicBezTo>
                <a:cubicBezTo>
                  <a:pt x="1802713" y="528080"/>
                  <a:pt x="1771650" y="565150"/>
                  <a:pt x="1771650" y="565150"/>
                </a:cubicBezTo>
                <a:cubicBezTo>
                  <a:pt x="1752990" y="621130"/>
                  <a:pt x="1782153" y="546636"/>
                  <a:pt x="1746250" y="596900"/>
                </a:cubicBezTo>
                <a:cubicBezTo>
                  <a:pt x="1739625" y="606175"/>
                  <a:pt x="1738648" y="618455"/>
                  <a:pt x="1733550" y="628650"/>
                </a:cubicBezTo>
                <a:cubicBezTo>
                  <a:pt x="1730137" y="635476"/>
                  <a:pt x="1725286" y="641490"/>
                  <a:pt x="1720850" y="647700"/>
                </a:cubicBezTo>
                <a:cubicBezTo>
                  <a:pt x="1714699" y="656312"/>
                  <a:pt x="1707951" y="664488"/>
                  <a:pt x="1701800" y="673100"/>
                </a:cubicBezTo>
                <a:cubicBezTo>
                  <a:pt x="1697364" y="679310"/>
                  <a:pt x="1694170" y="686446"/>
                  <a:pt x="1689100" y="692150"/>
                </a:cubicBezTo>
                <a:cubicBezTo>
                  <a:pt x="1677168" y="705574"/>
                  <a:pt x="1661776" y="715882"/>
                  <a:pt x="1651000" y="730250"/>
                </a:cubicBezTo>
                <a:cubicBezTo>
                  <a:pt x="1595292" y="804528"/>
                  <a:pt x="1665967" y="712788"/>
                  <a:pt x="1612900" y="774700"/>
                </a:cubicBezTo>
                <a:cubicBezTo>
                  <a:pt x="1606012" y="782735"/>
                  <a:pt x="1600001" y="791488"/>
                  <a:pt x="1593850" y="800100"/>
                </a:cubicBezTo>
                <a:cubicBezTo>
                  <a:pt x="1589414" y="806310"/>
                  <a:pt x="1586117" y="813356"/>
                  <a:pt x="1581150" y="819150"/>
                </a:cubicBezTo>
                <a:cubicBezTo>
                  <a:pt x="1573358" y="828241"/>
                  <a:pt x="1564841" y="836758"/>
                  <a:pt x="1555750" y="844550"/>
                </a:cubicBezTo>
                <a:cubicBezTo>
                  <a:pt x="1549956" y="849517"/>
                  <a:pt x="1542096" y="851854"/>
                  <a:pt x="1536700" y="857250"/>
                </a:cubicBezTo>
                <a:cubicBezTo>
                  <a:pt x="1529216" y="864734"/>
                  <a:pt x="1524619" y="874685"/>
                  <a:pt x="1517650" y="882650"/>
                </a:cubicBezTo>
                <a:cubicBezTo>
                  <a:pt x="1448395" y="961798"/>
                  <a:pt x="1533977" y="859973"/>
                  <a:pt x="1466850" y="927100"/>
                </a:cubicBezTo>
                <a:cubicBezTo>
                  <a:pt x="1461454" y="932496"/>
                  <a:pt x="1460109" y="941382"/>
                  <a:pt x="1454150" y="946150"/>
                </a:cubicBezTo>
                <a:cubicBezTo>
                  <a:pt x="1448923" y="950331"/>
                  <a:pt x="1441087" y="949507"/>
                  <a:pt x="1435100" y="952500"/>
                </a:cubicBezTo>
                <a:cubicBezTo>
                  <a:pt x="1428274" y="955913"/>
                  <a:pt x="1422222" y="960711"/>
                  <a:pt x="1416050" y="965200"/>
                </a:cubicBezTo>
                <a:cubicBezTo>
                  <a:pt x="1356656" y="1008396"/>
                  <a:pt x="1386355" y="996265"/>
                  <a:pt x="1346200" y="1009650"/>
                </a:cubicBezTo>
                <a:cubicBezTo>
                  <a:pt x="1326221" y="1024634"/>
                  <a:pt x="1318644" y="1032683"/>
                  <a:pt x="1295400" y="1041400"/>
                </a:cubicBezTo>
                <a:cubicBezTo>
                  <a:pt x="1287228" y="1044464"/>
                  <a:pt x="1278359" y="1045242"/>
                  <a:pt x="1270000" y="1047750"/>
                </a:cubicBezTo>
                <a:cubicBezTo>
                  <a:pt x="1257178" y="1051597"/>
                  <a:pt x="1245027" y="1057825"/>
                  <a:pt x="1231900" y="1060450"/>
                </a:cubicBezTo>
                <a:cubicBezTo>
                  <a:pt x="1221317" y="1062567"/>
                  <a:pt x="1210488" y="1063699"/>
                  <a:pt x="1200150" y="1066800"/>
                </a:cubicBezTo>
                <a:cubicBezTo>
                  <a:pt x="1189232" y="1070075"/>
                  <a:pt x="1179112" y="1075605"/>
                  <a:pt x="1168400" y="1079500"/>
                </a:cubicBezTo>
                <a:cubicBezTo>
                  <a:pt x="1155819" y="1084075"/>
                  <a:pt x="1130300" y="1092200"/>
                  <a:pt x="1130300" y="1092200"/>
                </a:cubicBezTo>
                <a:cubicBezTo>
                  <a:pt x="1206330" y="1137818"/>
                  <a:pt x="1114763" y="1086000"/>
                  <a:pt x="1200150" y="1123950"/>
                </a:cubicBezTo>
                <a:cubicBezTo>
                  <a:pt x="1207124" y="1127050"/>
                  <a:pt x="1212374" y="1133237"/>
                  <a:pt x="1219200" y="1136650"/>
                </a:cubicBezTo>
                <a:cubicBezTo>
                  <a:pt x="1225187" y="1139643"/>
                  <a:pt x="1232399" y="1139749"/>
                  <a:pt x="1238250" y="1143000"/>
                </a:cubicBezTo>
                <a:cubicBezTo>
                  <a:pt x="1251593" y="1150413"/>
                  <a:pt x="1263098" y="1160827"/>
                  <a:pt x="1276350" y="1168400"/>
                </a:cubicBezTo>
                <a:cubicBezTo>
                  <a:pt x="1305983" y="1185333"/>
                  <a:pt x="1334723" y="1203936"/>
                  <a:pt x="1365250" y="1219200"/>
                </a:cubicBezTo>
                <a:cubicBezTo>
                  <a:pt x="1373717" y="1223433"/>
                  <a:pt x="1383017" y="1226302"/>
                  <a:pt x="1390650" y="1231900"/>
                </a:cubicBezTo>
                <a:cubicBezTo>
                  <a:pt x="1414909" y="1249690"/>
                  <a:pt x="1433593" y="1275596"/>
                  <a:pt x="1460500" y="1289050"/>
                </a:cubicBezTo>
                <a:cubicBezTo>
                  <a:pt x="1468967" y="1293283"/>
                  <a:pt x="1478024" y="1296499"/>
                  <a:pt x="1485900" y="1301750"/>
                </a:cubicBezTo>
                <a:cubicBezTo>
                  <a:pt x="1530468" y="1331462"/>
                  <a:pt x="1523997" y="1346199"/>
                  <a:pt x="1587500" y="1371600"/>
                </a:cubicBezTo>
                <a:cubicBezTo>
                  <a:pt x="1669059" y="1404224"/>
                  <a:pt x="1567952" y="1361826"/>
                  <a:pt x="1651000" y="1403350"/>
                </a:cubicBezTo>
                <a:cubicBezTo>
                  <a:pt x="1661195" y="1408448"/>
                  <a:pt x="1672077" y="1412048"/>
                  <a:pt x="1682750" y="1416050"/>
                </a:cubicBezTo>
                <a:cubicBezTo>
                  <a:pt x="1689017" y="1418400"/>
                  <a:pt x="1695813" y="1419407"/>
                  <a:pt x="1701800" y="1422400"/>
                </a:cubicBezTo>
                <a:cubicBezTo>
                  <a:pt x="1717064" y="1430032"/>
                  <a:pt x="1730522" y="1441178"/>
                  <a:pt x="1746250" y="1447800"/>
                </a:cubicBezTo>
                <a:cubicBezTo>
                  <a:pt x="1765031" y="1455708"/>
                  <a:pt x="1838167" y="1478717"/>
                  <a:pt x="1866900" y="1485900"/>
                </a:cubicBezTo>
                <a:cubicBezTo>
                  <a:pt x="1877371" y="1488518"/>
                  <a:pt x="1888114" y="1489909"/>
                  <a:pt x="1898650" y="1492250"/>
                </a:cubicBezTo>
                <a:cubicBezTo>
                  <a:pt x="2005549" y="1516005"/>
                  <a:pt x="1858244" y="1483736"/>
                  <a:pt x="1943100" y="1504950"/>
                </a:cubicBezTo>
                <a:cubicBezTo>
                  <a:pt x="1989325" y="1516506"/>
                  <a:pt x="1961997" y="1506327"/>
                  <a:pt x="2012950" y="1517650"/>
                </a:cubicBezTo>
                <a:cubicBezTo>
                  <a:pt x="2019484" y="1519102"/>
                  <a:pt x="2025564" y="1522161"/>
                  <a:pt x="2032000" y="1524000"/>
                </a:cubicBezTo>
                <a:cubicBezTo>
                  <a:pt x="2077630" y="1537037"/>
                  <a:pt x="2036772" y="1523606"/>
                  <a:pt x="2089150" y="1536700"/>
                </a:cubicBezTo>
                <a:cubicBezTo>
                  <a:pt x="2095644" y="1538323"/>
                  <a:pt x="2101789" y="1541127"/>
                  <a:pt x="2108200" y="1543050"/>
                </a:cubicBezTo>
                <a:cubicBezTo>
                  <a:pt x="2122960" y="1547478"/>
                  <a:pt x="2137833" y="1551517"/>
                  <a:pt x="2152650" y="1555750"/>
                </a:cubicBezTo>
                <a:cubicBezTo>
                  <a:pt x="2150533" y="1549400"/>
                  <a:pt x="2150013" y="1542269"/>
                  <a:pt x="2146300" y="1536700"/>
                </a:cubicBezTo>
                <a:cubicBezTo>
                  <a:pt x="2136027" y="1521290"/>
                  <a:pt x="2106553" y="1503303"/>
                  <a:pt x="2095500" y="1492250"/>
                </a:cubicBezTo>
                <a:cubicBezTo>
                  <a:pt x="2090104" y="1486854"/>
                  <a:pt x="2087686" y="1479063"/>
                  <a:pt x="2082800" y="1473200"/>
                </a:cubicBezTo>
                <a:cubicBezTo>
                  <a:pt x="2077051" y="1466301"/>
                  <a:pt x="2070100" y="1460500"/>
                  <a:pt x="2063750" y="1454150"/>
                </a:cubicBezTo>
                <a:cubicBezTo>
                  <a:pt x="2061633" y="1447800"/>
                  <a:pt x="2062133" y="1439833"/>
                  <a:pt x="2057400" y="1435100"/>
                </a:cubicBezTo>
                <a:cubicBezTo>
                  <a:pt x="2052667" y="1430367"/>
                  <a:pt x="2035357" y="1422763"/>
                  <a:pt x="2038350" y="1428750"/>
                </a:cubicBezTo>
                <a:cubicBezTo>
                  <a:pt x="2042583" y="1437217"/>
                  <a:pt x="2045137" y="1446758"/>
                  <a:pt x="2051050" y="1454150"/>
                </a:cubicBezTo>
                <a:cubicBezTo>
                  <a:pt x="2062270" y="1468175"/>
                  <a:pt x="2076450" y="1479550"/>
                  <a:pt x="2089150" y="1492250"/>
                </a:cubicBezTo>
                <a:cubicBezTo>
                  <a:pt x="2095500" y="1498600"/>
                  <a:pt x="2103219" y="1503828"/>
                  <a:pt x="2108200" y="1511300"/>
                </a:cubicBezTo>
                <a:cubicBezTo>
                  <a:pt x="2112433" y="1517650"/>
                  <a:pt x="2115504" y="1524954"/>
                  <a:pt x="2120900" y="1530350"/>
                </a:cubicBezTo>
                <a:cubicBezTo>
                  <a:pt x="2126296" y="1535746"/>
                  <a:pt x="2134087" y="1538164"/>
                  <a:pt x="2139950" y="1543050"/>
                </a:cubicBezTo>
                <a:cubicBezTo>
                  <a:pt x="2158285" y="1558329"/>
                  <a:pt x="2159213" y="1562419"/>
                  <a:pt x="2171700" y="1581150"/>
                </a:cubicBezTo>
                <a:cubicBezTo>
                  <a:pt x="2118178" y="1591854"/>
                  <a:pt x="2160558" y="1580482"/>
                  <a:pt x="2114550" y="1600200"/>
                </a:cubicBezTo>
                <a:cubicBezTo>
                  <a:pt x="2108398" y="1602837"/>
                  <a:pt x="2101487" y="1603557"/>
                  <a:pt x="2095500" y="1606550"/>
                </a:cubicBezTo>
                <a:cubicBezTo>
                  <a:pt x="2088674" y="1609963"/>
                  <a:pt x="2083424" y="1616150"/>
                  <a:pt x="2076450" y="1619250"/>
                </a:cubicBezTo>
                <a:cubicBezTo>
                  <a:pt x="2064217" y="1624687"/>
                  <a:pt x="2051050" y="1627717"/>
                  <a:pt x="2038350" y="1631950"/>
                </a:cubicBezTo>
                <a:lnTo>
                  <a:pt x="2019300" y="1638300"/>
                </a:lnTo>
                <a:cubicBezTo>
                  <a:pt x="1939028" y="1665057"/>
                  <a:pt x="2067368" y="1620421"/>
                  <a:pt x="1981200" y="1657350"/>
                </a:cubicBezTo>
                <a:cubicBezTo>
                  <a:pt x="1973178" y="1660788"/>
                  <a:pt x="1964191" y="1661302"/>
                  <a:pt x="1955800" y="1663700"/>
                </a:cubicBezTo>
                <a:cubicBezTo>
                  <a:pt x="1949364" y="1665539"/>
                  <a:pt x="1930124" y="1670997"/>
                  <a:pt x="1936750" y="1670050"/>
                </a:cubicBezTo>
                <a:cubicBezTo>
                  <a:pt x="2045974" y="1654447"/>
                  <a:pt x="1959556" y="1664348"/>
                  <a:pt x="2038350" y="1644650"/>
                </a:cubicBezTo>
                <a:cubicBezTo>
                  <a:pt x="2050841" y="1641527"/>
                  <a:pt x="2063750" y="1640417"/>
                  <a:pt x="2076450" y="1638300"/>
                </a:cubicBezTo>
                <a:cubicBezTo>
                  <a:pt x="2091267" y="1631950"/>
                  <a:pt x="2106225" y="1625921"/>
                  <a:pt x="2120900" y="1619250"/>
                </a:cubicBezTo>
                <a:cubicBezTo>
                  <a:pt x="2129518" y="1615333"/>
                  <a:pt x="2137599" y="1610279"/>
                  <a:pt x="2146300" y="1606550"/>
                </a:cubicBezTo>
                <a:cubicBezTo>
                  <a:pt x="2183106" y="1590776"/>
                  <a:pt x="2147791" y="1611906"/>
                  <a:pt x="2184400" y="1587500"/>
                </a:cubicBezTo>
                <a:cubicBezTo>
                  <a:pt x="2186517" y="1581150"/>
                  <a:pt x="2190750" y="1575143"/>
                  <a:pt x="2190750" y="1568450"/>
                </a:cubicBezTo>
                <a:cubicBezTo>
                  <a:pt x="2190750" y="1542820"/>
                  <a:pt x="2178823" y="1537860"/>
                  <a:pt x="2165350" y="1517650"/>
                </a:cubicBezTo>
                <a:cubicBezTo>
                  <a:pt x="2158504" y="1507381"/>
                  <a:pt x="2153705" y="1495774"/>
                  <a:pt x="2146300" y="1485900"/>
                </a:cubicBezTo>
                <a:cubicBezTo>
                  <a:pt x="2140912" y="1478716"/>
                  <a:pt x="2132470" y="1474158"/>
                  <a:pt x="2127250" y="1466850"/>
                </a:cubicBezTo>
                <a:cubicBezTo>
                  <a:pt x="2097954" y="1425835"/>
                  <a:pt x="2133055" y="1453787"/>
                  <a:pt x="2095500" y="1428750"/>
                </a:cubicBezTo>
                <a:cubicBezTo>
                  <a:pt x="2085195" y="1397836"/>
                  <a:pt x="2094127" y="1417938"/>
                  <a:pt x="2070100" y="1384300"/>
                </a:cubicBezTo>
                <a:cubicBezTo>
                  <a:pt x="2055741" y="1364198"/>
                  <a:pt x="2056138" y="1360603"/>
                  <a:pt x="2038350" y="1339850"/>
                </a:cubicBezTo>
                <a:cubicBezTo>
                  <a:pt x="2032506" y="1333032"/>
                  <a:pt x="2025650" y="1327150"/>
                  <a:pt x="2019300" y="1320800"/>
                </a:cubicBezTo>
                <a:cubicBezTo>
                  <a:pt x="2023533" y="1339850"/>
                  <a:pt x="2027267" y="1359018"/>
                  <a:pt x="2032000" y="1377950"/>
                </a:cubicBezTo>
                <a:cubicBezTo>
                  <a:pt x="2033623" y="1384444"/>
                  <a:pt x="2035357" y="1391013"/>
                  <a:pt x="2038350" y="1397000"/>
                </a:cubicBezTo>
                <a:cubicBezTo>
                  <a:pt x="2043870" y="1408039"/>
                  <a:pt x="2049995" y="1418876"/>
                  <a:pt x="2057400" y="1428750"/>
                </a:cubicBezTo>
                <a:cubicBezTo>
                  <a:pt x="2062788" y="1435934"/>
                  <a:pt x="2071230" y="1440492"/>
                  <a:pt x="2076450" y="1447800"/>
                </a:cubicBezTo>
                <a:cubicBezTo>
                  <a:pt x="2105746" y="1488815"/>
                  <a:pt x="2070645" y="1460863"/>
                  <a:pt x="2108200" y="1485900"/>
                </a:cubicBezTo>
                <a:cubicBezTo>
                  <a:pt x="2110317" y="1492250"/>
                  <a:pt x="2110369" y="1499723"/>
                  <a:pt x="2114550" y="1504950"/>
                </a:cubicBezTo>
                <a:cubicBezTo>
                  <a:pt x="2119318" y="1510909"/>
                  <a:pt x="2132345" y="1525178"/>
                  <a:pt x="2133600" y="1517650"/>
                </a:cubicBezTo>
                <a:cubicBezTo>
                  <a:pt x="2136469" y="1500433"/>
                  <a:pt x="2127226" y="1483118"/>
                  <a:pt x="2120900" y="1466850"/>
                </a:cubicBezTo>
                <a:cubicBezTo>
                  <a:pt x="2112323" y="1444794"/>
                  <a:pt x="2105884" y="1420084"/>
                  <a:pt x="2089150" y="1403350"/>
                </a:cubicBezTo>
                <a:cubicBezTo>
                  <a:pt x="2063407" y="1377607"/>
                  <a:pt x="2074116" y="1392332"/>
                  <a:pt x="2057400" y="1358900"/>
                </a:cubicBezTo>
                <a:cubicBezTo>
                  <a:pt x="2059517" y="1373717"/>
                  <a:pt x="2057993" y="1389534"/>
                  <a:pt x="2063750" y="1403350"/>
                </a:cubicBezTo>
                <a:cubicBezTo>
                  <a:pt x="2069287" y="1416640"/>
                  <a:pt x="2096444" y="1442394"/>
                  <a:pt x="2108200" y="1454150"/>
                </a:cubicBezTo>
                <a:cubicBezTo>
                  <a:pt x="2110317" y="1460500"/>
                  <a:pt x="2109817" y="1468467"/>
                  <a:pt x="2114550" y="1473200"/>
                </a:cubicBezTo>
                <a:cubicBezTo>
                  <a:pt x="2135608" y="1494258"/>
                  <a:pt x="2133600" y="1468417"/>
                  <a:pt x="2133600" y="14859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9D0E54-3FB0-484A-A6F5-78213D08DE5A}"/>
              </a:ext>
            </a:extLst>
          </p:cNvPr>
          <p:cNvSpPr txBox="1"/>
          <p:nvPr/>
        </p:nvSpPr>
        <p:spPr>
          <a:xfrm>
            <a:off x="8120030" y="303680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6102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  <p:bldP spid="15" grpId="1" animBg="1"/>
      <p:bldP spid="21" grpId="0" animBg="1"/>
      <p:bldP spid="21" grpId="1" animBg="1"/>
      <p:bldP spid="23" grpId="0" animBg="1"/>
      <p:bldP spid="23" grpId="1" animBg="1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08" y="1690623"/>
            <a:ext cx="520046" cy="519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49" y="2594495"/>
            <a:ext cx="548105" cy="547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08" y="3707960"/>
            <a:ext cx="548105" cy="547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67" y="4584783"/>
            <a:ext cx="548104" cy="5474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971800" y="577559"/>
            <a:ext cx="1694108" cy="137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955501" y="937662"/>
            <a:ext cx="1710407" cy="101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976561" y="1950357"/>
            <a:ext cx="1689347" cy="3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976307" y="1950357"/>
            <a:ext cx="1689601" cy="43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>
            <a:off x="2988709" y="2753168"/>
            <a:ext cx="1649140" cy="115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2969419" y="1295121"/>
            <a:ext cx="1668430" cy="157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2979359" y="1634830"/>
            <a:ext cx="1658490" cy="123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2983928" y="2868242"/>
            <a:ext cx="1653921" cy="23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3008946" y="3458211"/>
            <a:ext cx="1656962" cy="5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>
            <a:off x="3008945" y="3815897"/>
            <a:ext cx="1656963" cy="16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3022974" y="3981707"/>
            <a:ext cx="1642934" cy="95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3022974" y="3981707"/>
            <a:ext cx="1642934" cy="131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3000491" y="4177806"/>
            <a:ext cx="1693476" cy="68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008945" y="4538847"/>
            <a:ext cx="1685022" cy="3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3022975" y="4858530"/>
            <a:ext cx="1670992" cy="81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3022975" y="4858530"/>
            <a:ext cx="1670992" cy="119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930" y="3073364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185954" y="1950357"/>
            <a:ext cx="1942976" cy="141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5185954" y="2868242"/>
            <a:ext cx="1942976" cy="49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214013" y="3368166"/>
            <a:ext cx="1914917" cy="61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5242071" y="3368166"/>
            <a:ext cx="1886859" cy="149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437" y="423549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98" y="1828037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944" y="2235312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055" y="1141111"/>
            <a:ext cx="308364" cy="30802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995" y="1480820"/>
            <a:ext cx="308364" cy="30802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564" y="2946515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2451" y="796295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3437" y="2590713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701" y="5132276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3673" y="3295756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3672" y="3653442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3672" y="4019573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0581" y="4384837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7701" y="4776068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0185" y="5517770"/>
            <a:ext cx="302790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0185" y="5899429"/>
            <a:ext cx="302790" cy="3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612688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8" y="3714709"/>
            <a:ext cx="548105" cy="5474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846363" y="1357649"/>
            <a:ext cx="2003292" cy="51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963937" y="1759430"/>
            <a:ext cx="1885718" cy="112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738908" y="1872422"/>
            <a:ext cx="2110747" cy="68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822936" y="1872422"/>
            <a:ext cx="2026719" cy="105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 flipV="1">
            <a:off x="2912603" y="2923618"/>
            <a:ext cx="2021080" cy="32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095135" y="2137169"/>
            <a:ext cx="1838548" cy="78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203483" y="2527795"/>
            <a:ext cx="1730200" cy="39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3000545" y="2923618"/>
            <a:ext cx="1933138" cy="69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543776" y="3808114"/>
            <a:ext cx="2244652" cy="18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 flipV="1">
            <a:off x="2668754" y="3988456"/>
            <a:ext cx="2119674" cy="15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2215626" y="3988456"/>
            <a:ext cx="2572802" cy="67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336707" y="3988456"/>
            <a:ext cx="2451721" cy="108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2786771" y="4491945"/>
            <a:ext cx="2268342" cy="58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2911756" y="4764766"/>
            <a:ext cx="2143357" cy="31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2532462" y="5079713"/>
            <a:ext cx="2522651" cy="34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2731045" y="5079713"/>
            <a:ext cx="2324068" cy="73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05" y="306130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369701" y="1872422"/>
            <a:ext cx="1864004" cy="148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5481788" y="2923618"/>
            <a:ext cx="1751917" cy="43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336533" y="3356108"/>
            <a:ext cx="1897172" cy="63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5603217" y="3356108"/>
            <a:ext cx="1630488" cy="17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000" y="1203639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45" y="2403528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73" y="2776869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771" y="1985414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119" y="2376040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181" y="3463819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887" y="1618063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7331" y="3084888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434" y="4915116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8503" y="3645659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481" y="3982505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9952" y="4333712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392" y="4610756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0353" y="4500712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9815" y="5268514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255" y="5658793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3683" y="2649871"/>
            <a:ext cx="548105" cy="547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113" y="4805966"/>
            <a:ext cx="548104" cy="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9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612688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8" y="3714709"/>
            <a:ext cx="548105" cy="5474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846363" y="1357649"/>
            <a:ext cx="2003292" cy="51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3022629" y="1653545"/>
            <a:ext cx="1827026" cy="21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500240" y="1872422"/>
            <a:ext cx="2349415" cy="66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668755" y="1872422"/>
            <a:ext cx="2180900" cy="94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 flipV="1">
            <a:off x="2856479" y="2822172"/>
            <a:ext cx="2382709" cy="26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222607" y="1973870"/>
            <a:ext cx="2016581" cy="84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442897" y="2278554"/>
            <a:ext cx="1796291" cy="54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3024982" y="2822172"/>
            <a:ext cx="2214206" cy="55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191877" y="3785913"/>
            <a:ext cx="2596551" cy="202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 flipV="1">
            <a:off x="2358584" y="3988456"/>
            <a:ext cx="2429844" cy="3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1870976" y="3988456"/>
            <a:ext cx="2917452" cy="9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040625" y="3988456"/>
            <a:ext cx="2747803" cy="123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2541013" y="4308684"/>
            <a:ext cx="2698176" cy="54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2786771" y="4585404"/>
            <a:ext cx="2452418" cy="26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2257962" y="4854732"/>
            <a:ext cx="2981227" cy="64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2435105" y="4854732"/>
            <a:ext cx="2804084" cy="87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05" y="306130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369701" y="1872422"/>
            <a:ext cx="1864004" cy="148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5787293" y="2822172"/>
            <a:ext cx="1446412" cy="53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336533" y="3356108"/>
            <a:ext cx="1897172" cy="63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5787293" y="3356108"/>
            <a:ext cx="1446412" cy="149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000" y="1203639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877" y="2385068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92" y="2664449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243" y="1822115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533" y="2126799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618" y="3219138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9579" y="1512178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207" y="2925376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352" y="5056042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604" y="3623458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3311" y="3865286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4194" y="4150451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8407" y="4431394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5703" y="4795121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315" y="5346708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2315" y="5577128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9188" y="2548425"/>
            <a:ext cx="548105" cy="547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9189" y="4580985"/>
            <a:ext cx="548104" cy="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612688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8" y="3714709"/>
            <a:ext cx="548105" cy="5474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846363" y="1357649"/>
            <a:ext cx="2003292" cy="51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3138531" y="1595550"/>
            <a:ext cx="1711124" cy="27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500240" y="1872422"/>
            <a:ext cx="2349415" cy="66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831321" y="1872422"/>
            <a:ext cx="2018334" cy="91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 flipV="1">
            <a:off x="3237369" y="2725654"/>
            <a:ext cx="2130346" cy="31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421581" y="1860087"/>
            <a:ext cx="1946134" cy="86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792940" y="2110207"/>
            <a:ext cx="1574775" cy="615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3585167" y="2725654"/>
            <a:ext cx="1782548" cy="59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191877" y="3785913"/>
            <a:ext cx="2596551" cy="202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 flipV="1">
            <a:off x="2538537" y="3988456"/>
            <a:ext cx="2249891" cy="4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1870976" y="3988456"/>
            <a:ext cx="2917452" cy="9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116286" y="3988456"/>
            <a:ext cx="2672142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2891256" y="4246500"/>
            <a:ext cx="2476460" cy="58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213689" y="4506998"/>
            <a:ext cx="2154027" cy="32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2361597" y="4827235"/>
            <a:ext cx="3006119" cy="64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2577124" y="4827235"/>
            <a:ext cx="2790592" cy="87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05" y="306130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369701" y="1872422"/>
            <a:ext cx="1864004" cy="148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5915820" y="2725654"/>
            <a:ext cx="1317885" cy="63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336533" y="3356108"/>
            <a:ext cx="1897172" cy="63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5915820" y="3356108"/>
            <a:ext cx="1317885" cy="147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000" y="1203639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877" y="2385068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958" y="2634247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217" y="1708332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76" y="1958452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803" y="3171317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481" y="1454183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097" y="2876112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1013" y="4997882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604" y="3623458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3264" y="3866089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4437" y="4088267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5325" y="4352988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5703" y="4795121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8950" y="5319512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4334" y="5549129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715" y="2451907"/>
            <a:ext cx="548105" cy="547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7716" y="4553488"/>
            <a:ext cx="548104" cy="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3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612688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28" y="3714709"/>
            <a:ext cx="548105" cy="5474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518463" y="1749515"/>
            <a:ext cx="2331192" cy="12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890231" y="1871241"/>
            <a:ext cx="1959424" cy="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375834" y="1872422"/>
            <a:ext cx="2473821" cy="76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756671" y="1872422"/>
            <a:ext cx="2092984" cy="87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 flipV="1">
            <a:off x="3224272" y="2517480"/>
            <a:ext cx="2427916" cy="339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274275" y="1946320"/>
            <a:ext cx="2377913" cy="57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674571" y="2004275"/>
            <a:ext cx="1977617" cy="51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3663171" y="2517480"/>
            <a:ext cx="1989017" cy="41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200131" y="3482969"/>
            <a:ext cx="2588297" cy="50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>
            <a:off x="2583402" y="3652498"/>
            <a:ext cx="2205026" cy="33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2104025" y="3988456"/>
            <a:ext cx="2684403" cy="29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508681" y="3988456"/>
            <a:ext cx="2279747" cy="47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3001539" y="3760220"/>
            <a:ext cx="2546357" cy="7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480994" y="3887379"/>
            <a:ext cx="2066902" cy="66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2914714" y="4552871"/>
            <a:ext cx="2633182" cy="5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3308636" y="4552871"/>
            <a:ext cx="223926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05" y="306130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369701" y="1872422"/>
            <a:ext cx="1864004" cy="148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6200293" y="2517480"/>
            <a:ext cx="1033412" cy="83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336533" y="3356108"/>
            <a:ext cx="1897172" cy="63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6096000" y="3356108"/>
            <a:ext cx="1137705" cy="119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100" y="1595505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471" y="2483207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08" y="2597030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911" y="1794565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207" y="1852520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807" y="2773570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181" y="1729874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000" y="2694178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3408" y="4302261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4858" y="3320514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129" y="3490043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4720" y="3601987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2630" y="3733369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752" y="4116669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2067" y="4454167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846" y="4597978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2188" y="2243733"/>
            <a:ext cx="548105" cy="547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7896" y="4279124"/>
            <a:ext cx="548104" cy="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8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8746" y="2418657"/>
            <a:ext cx="519444" cy="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0697" y="82625"/>
            <a:ext cx="234334" cy="2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510" y="5677814"/>
            <a:ext cx="794461" cy="6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7873" y="1172773"/>
            <a:ext cx="484520" cy="3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052" y="5136396"/>
            <a:ext cx="362353" cy="28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-2449286" y="-2971801"/>
            <a:ext cx="4619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>
              <a:buClr>
                <a:srgbClr val="000000"/>
              </a:buClr>
              <a:buSzPts val="7000"/>
            </a:pP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08401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Биолошка репрезентација на неврон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3359238" y="3523263"/>
            <a:ext cx="46200" cy="1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endParaRPr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D0987-B3A1-4786-BD79-C5374FDEE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045782" y="1229906"/>
            <a:ext cx="5079219" cy="5101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47B216-D43A-4BC9-894A-1FC59B4E6E97}"/>
              </a:ext>
            </a:extLst>
          </p:cNvPr>
          <p:cNvSpPr txBox="1"/>
          <p:nvPr/>
        </p:nvSpPr>
        <p:spPr>
          <a:xfrm>
            <a:off x="6772252" y="1664027"/>
            <a:ext cx="188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b="1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Јадро </a:t>
            </a:r>
            <a:endParaRPr lang="en-US" b="1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E9B45C-6747-41A6-91D6-BD159240C058}"/>
              </a:ext>
            </a:extLst>
          </p:cNvPr>
          <p:cNvCxnSpPr>
            <a:cxnSpLocks/>
          </p:cNvCxnSpPr>
          <p:nvPr/>
        </p:nvCxnSpPr>
        <p:spPr>
          <a:xfrm flipV="1">
            <a:off x="6027960" y="2049550"/>
            <a:ext cx="1454139" cy="2007588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C17E57-18AC-4C1E-BFD7-B2B2D5A56DA5}"/>
              </a:ext>
            </a:extLst>
          </p:cNvPr>
          <p:cNvCxnSpPr>
            <a:cxnSpLocks/>
          </p:cNvCxnSpPr>
          <p:nvPr/>
        </p:nvCxnSpPr>
        <p:spPr>
          <a:xfrm>
            <a:off x="3160010" y="4012720"/>
            <a:ext cx="1621540" cy="417319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40EAE4-8742-4564-9BC3-2E9E38DE6091}"/>
              </a:ext>
            </a:extLst>
          </p:cNvPr>
          <p:cNvCxnSpPr>
            <a:cxnSpLocks/>
          </p:cNvCxnSpPr>
          <p:nvPr/>
        </p:nvCxnSpPr>
        <p:spPr>
          <a:xfrm>
            <a:off x="7362825" y="4430039"/>
            <a:ext cx="0" cy="1247775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0B0CD5-83B5-4CDC-86E8-FD6D0DEC23C8}"/>
              </a:ext>
            </a:extLst>
          </p:cNvPr>
          <p:cNvSpPr txBox="1"/>
          <p:nvPr/>
        </p:nvSpPr>
        <p:spPr>
          <a:xfrm>
            <a:off x="1709971" y="3567930"/>
            <a:ext cx="1535674" cy="37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rgbClr val="7030A0"/>
                </a:solidFill>
                <a:latin typeface="Calibri (Body)"/>
              </a:rPr>
              <a:t>Дендриди</a:t>
            </a:r>
            <a:endParaRPr lang="en-US" dirty="0">
              <a:solidFill>
                <a:srgbClr val="7030A0"/>
              </a:solidFill>
              <a:latin typeface="Calibri (Body)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91D8A-A806-4E49-8238-A14B13F36D9A}"/>
              </a:ext>
            </a:extLst>
          </p:cNvPr>
          <p:cNvSpPr txBox="1"/>
          <p:nvPr/>
        </p:nvSpPr>
        <p:spPr>
          <a:xfrm>
            <a:off x="7024300" y="5641190"/>
            <a:ext cx="77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rgbClr val="7030A0"/>
                </a:solidFill>
              </a:rPr>
              <a:t>Аксон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682CFA-D3CA-4EAA-87F9-47F6C4D2DB90}"/>
              </a:ext>
            </a:extLst>
          </p:cNvPr>
          <p:cNvCxnSpPr>
            <a:cxnSpLocks/>
          </p:cNvCxnSpPr>
          <p:nvPr/>
        </p:nvCxnSpPr>
        <p:spPr>
          <a:xfrm flipV="1">
            <a:off x="3160010" y="3728446"/>
            <a:ext cx="1310550" cy="55244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3F20F0-79CC-4C32-9C05-9279FB212A7A}"/>
              </a:ext>
            </a:extLst>
          </p:cNvPr>
          <p:cNvCxnSpPr>
            <a:cxnSpLocks/>
          </p:cNvCxnSpPr>
          <p:nvPr/>
        </p:nvCxnSpPr>
        <p:spPr>
          <a:xfrm flipV="1">
            <a:off x="3191440" y="3129554"/>
            <a:ext cx="1983810" cy="378771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Резултат со слика за cloud icon">
            <a:extLst>
              <a:ext uri="{FF2B5EF4-FFF2-40B4-BE49-F238E27FC236}">
                <a16:creationId xmlns:a16="http://schemas.microsoft.com/office/drawing/2014/main" id="{F6148021-3D46-4798-97AB-F7585D09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22" y="3272227"/>
            <a:ext cx="213466" cy="20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Резултат со слика за cloud icon">
            <a:extLst>
              <a:ext uri="{FF2B5EF4-FFF2-40B4-BE49-F238E27FC236}">
                <a16:creationId xmlns:a16="http://schemas.microsoft.com/office/drawing/2014/main" id="{CFC525EA-54E8-4933-9042-27147661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68" y="3601133"/>
            <a:ext cx="190310" cy="1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1BA9718D-8368-4A4B-BE14-C3A1D75AE4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022864">
            <a:off x="8529804" y="2079713"/>
            <a:ext cx="2717570" cy="1582885"/>
          </a:xfrm>
          <a:prstGeom prst="rect">
            <a:avLst/>
          </a:prstGeom>
        </p:spPr>
      </p:pic>
      <p:pic>
        <p:nvPicPr>
          <p:cNvPr id="43" name="Picture 2" descr="Резултат со слика за cloud icon">
            <a:extLst>
              <a:ext uri="{FF2B5EF4-FFF2-40B4-BE49-F238E27FC236}">
                <a16:creationId xmlns:a16="http://schemas.microsoft.com/office/drawing/2014/main" id="{820EA1C1-8699-4317-9663-EB5419AD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0" y="3850209"/>
            <a:ext cx="169060" cy="1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Резултат со слика за cloud icon">
            <a:extLst>
              <a:ext uri="{FF2B5EF4-FFF2-40B4-BE49-F238E27FC236}">
                <a16:creationId xmlns:a16="http://schemas.microsoft.com/office/drawing/2014/main" id="{E892B066-F5CD-42EE-A9CB-FD3193D34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83" y="3787224"/>
            <a:ext cx="169060" cy="1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Резултат со слика за cloud icon">
            <a:extLst>
              <a:ext uri="{FF2B5EF4-FFF2-40B4-BE49-F238E27FC236}">
                <a16:creationId xmlns:a16="http://schemas.microsoft.com/office/drawing/2014/main" id="{C9EE1FC7-CDC1-453A-A529-DC4B543ED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032" y="2711679"/>
            <a:ext cx="169060" cy="1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о слика за electric icon">
            <a:extLst>
              <a:ext uri="{FF2B5EF4-FFF2-40B4-BE49-F238E27FC236}">
                <a16:creationId xmlns:a16="http://schemas.microsoft.com/office/drawing/2014/main" id="{951B6E3C-CDED-42DA-A187-F525B964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32" y="2791417"/>
            <a:ext cx="326248" cy="3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Резултат со слика за electric icon">
            <a:extLst>
              <a:ext uri="{FF2B5EF4-FFF2-40B4-BE49-F238E27FC236}">
                <a16:creationId xmlns:a16="http://schemas.microsoft.com/office/drawing/2014/main" id="{8F28D483-1164-440B-A612-02820BA7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38" y="3408833"/>
            <a:ext cx="326248" cy="3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Резултат со слика за electric icon">
            <a:extLst>
              <a:ext uri="{FF2B5EF4-FFF2-40B4-BE49-F238E27FC236}">
                <a16:creationId xmlns:a16="http://schemas.microsoft.com/office/drawing/2014/main" id="{494FDEF0-FA01-4A3E-8EB4-33DDB184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02" y="4266915"/>
            <a:ext cx="326248" cy="3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11406 0.0451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224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15143 -0.0553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277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08151 -0.0108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repeatCount="5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5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5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99 -0.05463 L 0.15299 -0.05463 C 0.15456 -0.0551 0.15599 -0.05556 0.15768 -0.05556 C 0.1599 -0.05556 0.16211 -0.0551 0.16445 -0.05463 C 0.16732 -0.05417 0.16823 -0.05417 0.1707 -0.05278 C 0.17253 -0.05209 0.17279 -0.05139 0.17487 -0.05 C 0.17591 -0.04954 0.17695 -0.04908 0.17799 -0.04815 C 0.17852 -0.04792 0.17904 -0.04699 0.17956 -0.0463 C 0.18164 -0.04375 0.18372 -0.04074 0.18581 -0.03797 C 0.18737 -0.03611 0.18815 -0.03519 0.18945 -0.03241 C 0.18984 -0.03172 0.1901 -0.03056 0.19049 -0.02963 C 0.19154 -0.02755 0.19271 -0.02593 0.19414 -0.02408 C 0.19518 -0.02292 0.19622 -0.02176 0.19727 -0.02037 L 0.19883 -0.01852 C 0.20078 -0.0132 0.19857 -0.01783 0.20195 -0.01482 C 0.20911 -0.00857 0.20234 -0.01297 0.20664 -0.01019 C 0.21211 -0.0007 0.20482 -0.01366 0.20924 -0.00463 C 0.2099 -0.00348 0.21068 -0.00232 0.21133 -0.00093 C 0.21211 0.00069 0.21276 0.00277 0.21341 0.00463 C 0.2138 0.00555 0.21419 0.00625 0.21445 0.0074 C 0.21458 0.00833 0.21471 0.00926 0.21497 0.01018 C 0.21523 0.01111 0.21575 0.0118 0.21602 0.01296 C 0.21654 0.01458 0.21693 0.01852 0.21706 0.02037 C 0.21784 0.02731 0.21719 0.02361 0.2181 0.0287 C 0.21901 0.03935 0.21862 0.03287 0.21862 0.04814 L 0.2181 0.08055 L 0.2181 0.08055 " pathEditMode="relative" ptsTypes="AAAAAAAAAAAAAAAAAAAAAAAAAAA">
                                      <p:cBhvr>
                                        <p:cTn id="1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55 -0.01064 L 0.08255 -0.01064 L 0.08984 -0.01157 L 0.0987 -0.0125 C 0.10078 -0.01273 0.10286 -0.01296 0.10495 -0.01342 C 0.1056 -0.01365 0.10625 -0.01412 0.10703 -0.01435 C 0.11588 -0.01643 0.12226 -0.01481 0.13255 -0.01435 C 0.13359 -0.01365 0.1345 -0.01273 0.13567 -0.0125 C 0.13711 -0.0118 0.1388 -0.01134 0.14036 -0.01064 C 0.1414 -0.00995 0.14245 -0.00925 0.14349 -0.00879 L 0.14505 -0.00787 C 0.14557 -0.0074 0.14609 -0.0074 0.14661 -0.00694 C 0.14713 -0.00625 0.14752 -0.00555 0.14817 -0.00509 C 0.14856 -0.00463 0.14922 -0.00463 0.14974 -0.00416 C 0.15078 -0.003 0.15156 -0.00115 0.15286 -0.00046 C 0.15338 -4.44444E-6 0.1539 -4.44444E-6 0.15442 0.00047 C 0.15547 0.00162 0.15651 0.00301 0.15755 0.00417 C 0.15807 0.00487 0.15846 0.00579 0.15911 0.00602 C 0.15963 0.00649 0.16015 0.00649 0.16067 0.00695 C 0.1612 0.00741 0.16159 0.00834 0.16224 0.0088 C 0.16315 0.00973 0.16432 0.01019 0.16536 0.01065 L 0.17005 0.01343 L 0.17161 0.01436 C 0.17213 0.01482 0.17265 0.01482 0.17317 0.01528 L 0.17786 0.02084 L 0.17942 0.02269 C 0.18229 0.03079 0.17838 0.0213 0.18203 0.02639 C 0.18242 0.02709 0.18255 0.02848 0.18307 0.02917 C 0.18346 0.02987 0.18411 0.02963 0.18463 0.0301 C 0.18567 0.03125 0.18672 0.03264 0.18776 0.0338 L 0.18932 0.03565 C 0.18984 0.03635 0.19023 0.03727 0.19088 0.0375 C 0.1914 0.03797 0.19192 0.03797 0.19245 0.03843 C 0.19297 0.03889 0.19336 0.03982 0.19401 0.04028 C 0.19492 0.04121 0.19609 0.04121 0.19713 0.04213 C 0.19765 0.04283 0.19804 0.04352 0.1987 0.04399 C 0.19922 0.04468 0.20169 0.04584 0.20234 0.04584 C 0.20625 0.04723 0.20586 0.04676 0.21015 0.04676 " pathEditMode="relative" ptsTypes="AAAAAAAAAAAAAAAAAAAAAAAAAAAAAAAAAAAAAA">
                                      <p:cBhvr>
                                        <p:cTn id="13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39 0.04537 L 0.12239 0.04537 C 0.12395 0.04583 0.12552 0.04606 0.12708 0.04629 C 0.1276 0.04652 0.12799 0.04722 0.12864 0.04722 C 0.12981 0.04768 0.13099 0.04791 0.13229 0.04814 C 0.13489 0.04977 0.13502 0.05 0.13906 0.05092 C 0.14023 0.05139 0.1414 0.05162 0.1427 0.05185 C 0.14336 0.05208 0.14401 0.05254 0.14479 0.05277 C 0.14739 0.0537 0.15169 0.05439 0.15416 0.05463 L 0.17395 0.05648 C 0.17526 0.05694 0.17669 0.0574 0.17812 0.0574 C 0.18815 0.0574 0.19557 0.05787 0.20468 0.05555 C 0.20677 0.05509 0.20989 0.05416 0.21198 0.05277 C 0.21302 0.05231 0.21406 0.05208 0.2151 0.05092 L 0.21823 0.04722 L 0.21979 0.04537 L 0.22083 0.04282 " pathEditMode="relative" ptsTypes="AAAAAAAAAAAAAAA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4375 L 0.22135 0.04375 L 0.22487 0.03449 C 0.22526 0.03356 0.22539 0.03217 0.22591 0.03171 C 0.22643 0.03102 0.22695 0.03009 0.22747 0.02986 C 0.2289 0.02893 0.23164 0.02801 0.23164 0.02801 C 0.23606 0.02824 0.24036 0.02824 0.24466 0.02893 C 0.24622 0.02893 0.24648 0.03032 0.24778 0.03171 C 0.25052 0.03402 0.24921 0.03032 0.25247 0.03634 C 0.25442 0.03958 0.25338 0.03865 0.25559 0.04004 C 0.25911 0.04606 0.2552 0.03958 0.25924 0.04467 C 0.26744 0.05416 0.2595 0.04652 0.26757 0.05393 C 0.26836 0.05439 0.26901 0.05532 0.26966 0.05578 C 0.27448 0.05787 0.27252 0.05671 0.27539 0.05856 C 0.28164 0.0581 0.28789 0.0581 0.29414 0.05764 C 0.29479 0.0574 0.29518 0.05694 0.2957 0.05671 C 0.29713 0.05602 0.29869 0.05578 0.29987 0.05486 C 0.30117 0.0537 0.30221 0.05254 0.30351 0.05208 C 0.30768 0.05023 0.31171 0.05046 0.31601 0.05023 C 0.31862 0.05046 0.32122 0.05046 0.32382 0.05115 C 0.32591 0.05139 0.32617 0.05231 0.32799 0.05393 C 0.3289 0.05439 0.32981 0.05486 0.33059 0.05578 C 0.33125 0.05625 0.33164 0.05717 0.33216 0.05764 C 0.3332 0.05833 0.33437 0.05833 0.33528 0.05949 L 0.33841 0.06319 C 0.33893 0.06365 0.33945 0.06435 0.33997 0.06504 C 0.34075 0.06551 0.3414 0.06597 0.34205 0.06689 C 0.3427 0.06759 0.34309 0.06875 0.34362 0.06967 C 0.34414 0.07037 0.34479 0.0706 0.34518 0.07152 C 0.34635 0.07314 0.34726 0.07523 0.3483 0.07708 C 0.34882 0.07801 0.34948 0.0787 0.34987 0.07986 C 0.35026 0.08078 0.35052 0.08171 0.35091 0.08264 C 0.35156 0.08356 0.35247 0.08426 0.35299 0.08541 C 0.35351 0.08611 0.35364 0.08727 0.35403 0.08819 C 0.35468 0.08889 0.35546 0.08912 0.35612 0.09004 C 0.36211 0.09745 0.35273 0.0875 0.35976 0.0956 C 0.36041 0.09629 0.36119 0.09676 0.36184 0.09745 C 0.36393 0.09884 0.36549 0.09953 0.36757 0.10023 C 0.36901 0.10046 0.37044 0.10069 0.37174 0.10115 C 0.3733 0.10069 0.37487 0.10046 0.37643 0.10023 C 0.37695 0.1 0.37747 0.09953 0.37799 0.0993 C 0.38033 0.09814 0.38151 0.09838 0.38372 0.09652 C 0.38515 0.09514 0.38658 0.09421 0.38789 0.09282 C 0.38841 0.09213 0.38893 0.09143 0.38945 0.09097 C 0.39075 0.08958 0.39205 0.08889 0.39309 0.08727 C 0.39427 0.08541 0.39518 0.08356 0.39622 0.08171 C 0.39674 0.08078 0.39739 0.07986 0.39778 0.07893 L 0.40091 0.0706 C 0.4013 0.06967 0.40143 0.06828 0.40195 0.06782 L 0.40351 0.06597 C 0.40442 0.06088 0.40351 0.06481 0.40559 0.06041 C 0.40599 0.05949 0.40625 0.05833 0.40664 0.05764 C 0.40768 0.05555 0.40898 0.05416 0.40976 0.05208 C 0.41067 0.04977 0.41145 0.04745 0.41237 0.0456 C 0.41289 0.04444 0.41354 0.04375 0.41393 0.04282 C 0.41432 0.04189 0.41458 0.04074 0.41497 0.04004 C 0.41601 0.03819 0.41862 0.03634 0.41966 0.03634 L 0.43216 0.03541 C 0.4332 0.03495 0.43437 0.03518 0.43528 0.03449 C 0.43645 0.03356 0.43841 0.03078 0.43841 0.03078 C 0.44101 0.02361 0.43802 0.03264 0.43997 0.0243 C 0.44023 0.02314 0.44075 0.02245 0.44101 0.02152 C 0.44166 0.01365 0.44179 0.01527 0.44101 0.00671 C 0.44062 0.00254 0.44049 0.00486 0.43945 0.00115 C 0.43906 -0.0007 0.43867 -0.00255 0.43841 -0.0044 C 0.43724 -0.01343 0.43763 -0.00949 0.43684 -0.01644 C 0.43711 -0.02014 0.43698 -0.02408 0.43737 -0.02755 C 0.43763 -0.0294 0.43945 -0.03218 0.43997 -0.03311 C 0.44036 -0.03403 0.44062 -0.03519 0.44101 -0.03588 C 0.44153 -0.03704 0.44218 -0.03773 0.44257 -0.03866 C 0.44336 -0.04028 0.44401 -0.04213 0.44414 -0.04422 C 0.44427 -0.04514 0.44414 -0.04607 0.44414 -0.04699 " pathEditMode="relative" ptsTypes="AAAAAAAAAAAAAAAAAAAAAAAAAAAAAAAAAAAAAAAAAAAAAAAAAAAAAAAAAAAAAAAAAAAAAAAA">
                                      <p:cBhvr>
                                        <p:cTn id="1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1366 L 0.00026 -0.01366 C 0.00013 -0.01458 -3.54167E-6 -0.01574 -0.00026 -0.01644 C -0.00039 -0.0169 -0.00052 -0.01713 -0.00065 -0.01759 C -0.00143 -0.02037 -0.00013 -0.01667 -0.0013 -0.01968 L -0.00208 -0.02384 L -0.00221 -0.02477 C -0.00234 -0.02523 -0.00234 -0.02546 -0.00247 -0.02593 C -0.00247 -0.02639 -0.0026 -0.02685 -0.0026 -0.02732 C -0.00273 -0.02755 -0.00273 -0.02801 -0.00286 -0.02824 C -0.00325 -0.03171 -0.00273 -0.0287 -0.00325 -0.03102 C -0.00377 -0.03889 -0.00351 -0.03449 -0.00325 -0.05046 C -0.00325 -0.05093 -0.00312 -0.05139 -0.00299 -0.05185 C -0.00299 -0.05255 -0.00286 -0.05347 -0.00286 -0.05417 C -0.00273 -0.05602 -0.0026 -0.05787 -0.00247 -0.05949 C -0.00234 -0.05972 -0.00234 -0.06019 -0.00221 -0.06042 C -0.00208 -0.06204 -0.00208 -0.06296 -0.00182 -0.06435 C -0.00182 -0.06482 -0.00169 -0.06528 -0.00169 -0.06574 C -0.00156 -0.06597 -0.00156 -0.06644 -0.00143 -0.06667 C -0.00117 -0.06875 -0.0013 -0.06806 -0.00104 -0.06991 C -0.00091 -0.0706 -0.00078 -0.0713 -0.00065 -0.07199 L -0.00013 -0.075 C -3.54167E-6 -0.07546 -3.54167E-6 -0.0757 0.00013 -0.07616 L 0.00052 -0.07708 C 0.00065 -0.07778 0.00065 -0.0787 0.00092 -0.07917 L 0.0017 -0.08125 C 0.00209 -0.0831 0.00183 -0.08195 0.00261 -0.08449 C 0.00274 -0.08472 0.00287 -0.08519 0.003 -0.08542 L 0.00365 -0.08611 C 0.00365 -0.08658 0.00365 -0.08681 0.00378 -0.08727 C 0.00417 -0.08773 0.00495 -0.08866 0.00495 -0.08866 C 0.00547 -0.09074 0.00482 -0.08866 0.00573 -0.09005 C 0.00599 -0.09028 0.00599 -0.09074 0.00612 -0.09097 C 0.00638 -0.0912 0.00664 -0.0912 0.00677 -0.09144 C 0.00834 -0.09259 0.00651 -0.09144 0.00795 -0.09236 C 0.0086 -0.09306 0.00847 -0.09259 0.00847 -0.09329 " pathEditMode="relative" ptsTypes="AAAAAAAAAAAAAAAAAAAAAAAAAAAAAAAAAAAA">
                                      <p:cBhvr>
                                        <p:cTn id="17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96 -0.0463 L 0.44596 -0.0463 C 0.44609 -0.04723 0.44635 -0.04815 0.44648 -0.04908 C 0.44661 -0.04954 0.44661 -0.05 0.44661 -0.05023 C 0.44674 -0.0507 0.447 -0.05093 0.447 -0.05116 C 0.44713 -0.05162 0.44713 -0.05209 0.44726 -0.05232 C 0.44739 -0.05255 0.44765 -0.05278 0.44778 -0.05301 C 0.44895 -0.05602 0.44752 -0.05255 0.44882 -0.0544 C 0.44895 -0.05463 0.44908 -0.0551 0.44921 -0.05533 C 0.44934 -0.05579 0.44961 -0.05579 0.44974 -0.05602 C 0.45026 -0.0588 0.44961 -0.05556 0.45052 -0.05787 C 0.45169 -0.06019 0.44974 -0.05764 0.4513 -0.05949 C 0.45169 -0.06158 0.4513 -0.05973 0.45208 -0.06135 C 0.45234 -0.06158 0.45234 -0.06204 0.45247 -0.06227 C 0.45299 -0.06343 0.45312 -0.06343 0.45364 -0.06412 C 0.45377 -0.06436 0.4539 -0.06482 0.45403 -0.06505 C 0.45442 -0.06574 0.45481 -0.06598 0.4552 -0.06621 C 0.45533 -0.06644 0.45546 -0.0669 0.45559 -0.06713 C 0.45599 -0.0676 0.45677 -0.06783 0.45677 -0.06783 C 0.45742 -0.06968 0.4569 -0.06852 0.45781 -0.06922 C 0.45807 -0.06945 0.4582 -0.06991 0.45833 -0.06991 C 0.45872 -0.07037 0.4595 -0.07061 0.4595 -0.07061 C 0.45989 -0.07107 0.46028 -0.07176 0.46067 -0.07199 L 0.4625 -0.07315 C 0.46263 -0.07315 0.46289 -0.07338 0.46302 -0.07338 C 0.46367 -0.07361 0.46432 -0.07385 0.46484 -0.07408 C 0.46523 -0.07431 0.46562 -0.07477 0.46601 -0.07477 C 0.46653 -0.075 0.46705 -0.07523 0.46757 -0.07547 L 0.46927 -0.07662 L 0.47226 -0.07824 L 0.47343 -0.07894 L 0.47395 -0.0794 C 0.47421 -0.07963 0.47434 -0.07986 0.47461 -0.0801 C 0.47474 -0.0801 0.475 -0.0801 0.47513 -0.08033 C 0.47552 -0.08079 0.47591 -0.08148 0.4763 -0.08172 C 0.47669 -0.08195 0.47721 -0.08195 0.47747 -0.08241 C 0.47825 -0.08334 0.47786 -0.08311 0.47864 -0.08357 L 0.48046 -0.08565 L 0.48099 -0.08635 C 0.48216 -0.08936 0.48059 -0.08565 0.48203 -0.08773 C 0.4832 -0.08936 0.48151 -0.0882 0.48294 -0.08912 C 0.48411 -0.09213 0.48255 -0.08843 0.48398 -0.09051 C 0.48515 -0.09213 0.48346 -0.09098 0.48489 -0.0919 L 0.48671 -0.09398 L 0.48724 -0.09468 C 0.4875 -0.09491 0.48763 -0.09514 0.48789 -0.09537 L 0.48841 -0.09561 C 0.4901 -0.09769 0.48802 -0.09514 0.48958 -0.09676 C 0.48984 -0.09676 0.48997 -0.09723 0.49023 -0.09746 C 0.49049 -0.09769 0.49127 -0.09792 0.49153 -0.09815 C 0.49309 -0.09977 0.49231 -0.09908 0.49388 -0.10023 L 0.49453 -0.10047 L 0.49505 -0.10093 C 0.49531 -0.10116 0.49544 -0.10139 0.4957 -0.10162 C 0.49583 -0.10162 0.49609 -0.10162 0.49622 -0.10186 C 0.49648 -0.10209 0.49661 -0.10278 0.49687 -0.10301 C 0.49713 -0.10324 0.49765 -0.10324 0.49804 -0.10371 C 0.49934 -0.1051 0.49869 -0.10463 0.49974 -0.10533 L 0.50156 -0.10741 C 0.50169 -0.10764 0.50182 -0.10787 0.50208 -0.10811 L 0.50273 -0.10857 C 0.50312 -0.10903 0.50338 -0.10949 0.5039 -0.10996 C 0.50416 -0.11019 0.50442 -0.11019 0.50468 -0.11065 C 0.50625 -0.11227 0.5052 -0.11158 0.50638 -0.11227 C 0.50729 -0.11343 0.50677 -0.11273 0.5082 -0.11366 L 0.50872 -0.11389 C 0.50898 -0.11412 0.50911 -0.11459 0.50937 -0.11459 C 0.5095 -0.11482 0.50963 -0.11505 0.50989 -0.11505 C 0.5108 -0.11551 0.51054 -0.11528 0.51132 -0.11528 " pathEditMode="relative" ptsTypes="AAAAAAAAAAAAAAAAAAAAAAAAAAAAAAAAAAAAAAAAAAAAAAAAAAAAAAAAAAAAAAAAAAAAA">
                                      <p:cBhvr>
                                        <p:cTn id="18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8 0.00139 L 0.00768 0.00139 C 0.00859 0.00209 0.00964 0.00325 0.01068 0.00394 C 0.01107 0.0044 0.01159 0.0044 0.01198 0.00487 C 0.01237 0.0051 0.01263 0.00579 0.01302 0.00625 C 0.01497 0.00764 0.01523 0.00718 0.01693 0.00811 C 0.01784 0.00857 0.01849 0.00903 0.01927 0.0095 L 0.02292 0.01181 C 0.02318 0.01181 0.02357 0.01227 0.02396 0.01227 L 0.0401 0.0132 C 0.04245 0.01412 0.04115 0.01343 0.04401 0.01505 L 0.04505 0.01598 L 0.04635 0.01644 L 0.04974 0.02061 L 0.05104 0.022 L 0.05208 0.02338 C 0.05443 0.0294 0.05143 0.02246 0.05417 0.02616 C 0.05443 0.02686 0.05456 0.02778 0.05495 0.02848 C 0.0556 0.0294 0.05729 0.03125 0.05729 0.03125 L 0.05885 0.03542 C 0.05911 0.03588 0.05911 0.03704 0.05964 0.03727 L 0.06042 0.0382 " pathEditMode="relative" ptsTypes="AAAAAAAAAAAAAAAAAAAAAA">
                                      <p:cBhvr>
                                        <p:cTn id="18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11042 L 0.0099 -0.11042 C 0.01094 -0.11088 0.01224 -0.11134 0.01328 -0.11181 C 0.0142 -0.11227 0.01485 -0.11296 0.01563 -0.1132 C 0.01654 -0.11366 0.01836 -0.11458 0.01927 -0.11458 C 0.0211 -0.11505 0.02318 -0.11505 0.025 -0.11551 C 0.02969 -0.11667 0.02552 -0.11551 0.02891 -0.1169 C 0.03047 -0.11736 0.03112 -0.11736 0.03256 -0.11829 C 0.03334 -0.11852 0.03412 -0.11921 0.0349 -0.11968 L 0.03594 -0.12014 C 0.03646 -0.1206 0.03685 -0.12107 0.03724 -0.12153 C 0.03985 -0.12639 0.03594 -0.1213 0.03907 -0.12523 C 0.03933 -0.1257 0.03933 -0.12662 0.03959 -0.12708 C 0.03998 -0.1287 0.04115 -0.13125 0.04115 -0.13125 C 0.04206 -0.13634 0.04141 -0.13426 0.04271 -0.13773 C 0.0431 -0.14005 0.04375 -0.14445 0.04506 -0.14607 L 0.0461 -0.14745 C 0.04636 -0.14792 0.04636 -0.14884 0.04662 -0.14931 C 0.04688 -0.15 0.0474 -0.15023 0.04766 -0.1507 C 0.04818 -0.15139 0.04857 -0.15208 0.04896 -0.15301 C 0.05052 -0.15625 0.0487 -0.1537 0.05078 -0.15625 C 0.05183 -0.16158 0.05039 -0.15533 0.05235 -0.15995 C 0.05261 -0.16042 0.05248 -0.16158 0.05287 -0.16181 C 0.05352 -0.16273 0.05443 -0.16273 0.05521 -0.1632 C 0.05521 -0.16343 0.05743 -0.16458 0.05756 -0.16458 C 0.06016 -0.16574 0.05873 -0.16528 0.06172 -0.16597 C 0.06407 -0.16736 0.06185 -0.1662 0.06537 -0.16736 C 0.06862 -0.16875 0.06576 -0.16852 0.07162 -0.16968 C 0.07344 -0.16991 0.07696 -0.17037 0.07891 -0.17107 C 0.08021 -0.1713 0.08177 -0.17245 0.08282 -0.17292 L 0.08516 -0.17431 C 0.08568 -0.17477 0.08607 -0.17477 0.08646 -0.17523 C 0.08672 -0.1757 0.08711 -0.17616 0.0875 -0.17662 C 0.09102 -0.18009 0.0875 -0.17593 0.09037 -0.1794 C 0.09063 -0.17986 0.09076 -0.18079 0.09115 -0.18125 C 0.09141 -0.18195 0.09193 -0.18218 0.09219 -0.18264 C 0.09284 -0.18403 0.09323 -0.18542 0.09375 -0.18681 C 0.09401 -0.18773 0.0944 -0.1882 0.09453 -0.18912 C 0.0948 -0.18958 0.0948 -0.19051 0.09506 -0.19097 C 0.09519 -0.19213 0.09558 -0.19283 0.09584 -0.19375 C 0.09623 -0.19583 0.09636 -0.19745 0.09662 -0.19931 C 0.09636 -0.20579 0.09636 -0.21204 0.0961 -0.21829 C 0.09597 -0.22593 0.09584 -0.22222 0.09532 -0.22801 C 0.09519 -0.22963 0.09506 -0.23171 0.09506 -0.23357 C 0.09506 -0.23634 0.0948 -0.23958 0.09532 -0.24236 C 0.09571 -0.24398 0.09688 -0.24468 0.09766 -0.24514 L 0.1 -0.24653 C 0.10052 -0.24699 0.10092 -0.24699 0.10131 -0.24745 L 0.10235 -0.24884 L 0.10313 -0.25301 L 0.10365 -0.25486 C 0.10339 -0.25718 0.10339 -0.25972 0.10313 -0.26181 C 0.10313 -0.26273 0.10313 -0.26343 0.10287 -0.26412 C 0.10209 -0.26528 0.10131 -0.26597 0.10052 -0.2669 L 0.09818 -0.26968 L 0.09453 -0.27384 L 0.09349 -0.27523 L 0.09115 -0.28125 C 0.09089 -0.28218 0.0905 -0.28264 0.09037 -0.28357 C 0.09011 -0.28495 0.08998 -0.28634 0.08959 -0.28773 C 0.08855 -0.29028 0.08881 -0.28889 0.08881 -0.29167 " pathEditMode="relative" ptsTypes="AAAAAAAAAAAAAAAAAAAAAAAAAAAAAAAAAAAAAAAAAAAAAAAAAAAAAAAAAAAAA">
                                      <p:cBhvr>
                                        <p:cTn id="20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96" y="3550053"/>
            <a:ext cx="548105" cy="5474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510978" y="1987871"/>
            <a:ext cx="2409652" cy="42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926618" y="2015415"/>
            <a:ext cx="1994012" cy="39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 flipV="1">
            <a:off x="2375834" y="2412031"/>
            <a:ext cx="2544796" cy="22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 flipV="1">
            <a:off x="2795240" y="2412031"/>
            <a:ext cx="2125390" cy="23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 flipV="1">
            <a:off x="3242914" y="2600089"/>
            <a:ext cx="2511865" cy="11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342257" y="2108298"/>
            <a:ext cx="2412522" cy="49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756462" y="2187074"/>
            <a:ext cx="1998317" cy="41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 flipV="1">
            <a:off x="3692226" y="2600089"/>
            <a:ext cx="2062553" cy="19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344320" y="3225009"/>
            <a:ext cx="2477276" cy="59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>
            <a:off x="2728064" y="3280690"/>
            <a:ext cx="2093532" cy="54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>
            <a:off x="2285849" y="3811974"/>
            <a:ext cx="2535747" cy="1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658381" y="3823800"/>
            <a:ext cx="2163215" cy="10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3145178" y="3372603"/>
            <a:ext cx="2574010" cy="63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645878" y="3441073"/>
            <a:ext cx="2073310" cy="5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3047993" y="4004251"/>
            <a:ext cx="2671195" cy="7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3516207" y="4004251"/>
            <a:ext cx="2202981" cy="15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5" y="306130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440676" y="2412031"/>
            <a:ext cx="1793029" cy="94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6302884" y="2600089"/>
            <a:ext cx="930821" cy="75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369701" y="3356108"/>
            <a:ext cx="1864004" cy="467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6267292" y="3356108"/>
            <a:ext cx="966413" cy="64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615" y="1833861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71" y="2483207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877" y="2491653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893" y="1956543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098" y="2035319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862" y="2641083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568" y="1874048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642" y="2551767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108" y="3768119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047" y="3062554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2791" y="3118235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359" y="3214370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7514" y="3287063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0576" y="3649519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5346" y="3930574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3417" y="4004251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4779" y="2326342"/>
            <a:ext cx="548105" cy="547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9188" y="3730504"/>
            <a:ext cx="548104" cy="54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0630" y="2152297"/>
            <a:ext cx="520046" cy="5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15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18" y="3225360"/>
            <a:ext cx="548104" cy="5474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317892" y="2065129"/>
            <a:ext cx="2676047" cy="64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828679" y="2054337"/>
            <a:ext cx="2165260" cy="6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>
            <a:off x="2336313" y="2674328"/>
            <a:ext cx="2657626" cy="3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>
            <a:off x="2840317" y="2693733"/>
            <a:ext cx="2153622" cy="1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>
            <a:off x="3331532" y="2685217"/>
            <a:ext cx="2345646" cy="1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294610" y="2044815"/>
            <a:ext cx="2382568" cy="6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721940" y="2065130"/>
            <a:ext cx="1955238" cy="63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>
            <a:off x="3758614" y="2699615"/>
            <a:ext cx="1918564" cy="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368483" y="3282448"/>
            <a:ext cx="2623046" cy="21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>
            <a:off x="2848522" y="3302973"/>
            <a:ext cx="2143007" cy="18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2401601" y="3492725"/>
            <a:ext cx="2589928" cy="36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857182" y="3492725"/>
            <a:ext cx="2134347" cy="37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3333822" y="3304579"/>
            <a:ext cx="2325096" cy="19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792659" y="3298307"/>
            <a:ext cx="1866259" cy="20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3320676" y="3499107"/>
            <a:ext cx="2338242" cy="36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3791383" y="3499107"/>
            <a:ext cx="1867535" cy="365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5" y="2924176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513985" y="2711695"/>
            <a:ext cx="1719720" cy="507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6225283" y="2702758"/>
            <a:ext cx="1008422" cy="51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stCxn id="11" idx="3"/>
            <a:endCxn id="114" idx="1"/>
          </p:cNvCxnSpPr>
          <p:nvPr/>
        </p:nvCxnSpPr>
        <p:spPr>
          <a:xfrm flipV="1">
            <a:off x="5539634" y="3218978"/>
            <a:ext cx="1694071" cy="27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6207022" y="3218978"/>
            <a:ext cx="1026683" cy="28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29" y="1911119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950" y="2520318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54" y="2539723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246" y="1893060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576" y="1913375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250" y="2545605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629" y="1912970"/>
            <a:ext cx="283050" cy="2827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260" y="2522762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909" y="3702438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210" y="3119993"/>
            <a:ext cx="325273" cy="32491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3249" y="3140518"/>
            <a:ext cx="325273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003" y="3146346"/>
            <a:ext cx="316819" cy="31646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4295" y="3144297"/>
            <a:ext cx="308364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328" y="3698460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29" y="3711946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8593" y="3713281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7178" y="2429011"/>
            <a:ext cx="548105" cy="54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3939" y="2451961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29" y="3218978"/>
            <a:ext cx="548105" cy="5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E6500F-D95E-46DA-B349-55525B86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46" y="3218978"/>
            <a:ext cx="548104" cy="5474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6EEA94-1D0D-482D-96B1-2BBE528D9FA6}"/>
              </a:ext>
            </a:extLst>
          </p:cNvPr>
          <p:cNvCxnSpPr>
            <a:cxnSpLocks/>
            <a:stCxn id="166" idx="3"/>
            <a:endCxn id="9" idx="1"/>
          </p:cNvCxnSpPr>
          <p:nvPr/>
        </p:nvCxnSpPr>
        <p:spPr>
          <a:xfrm>
            <a:off x="2454826" y="2420940"/>
            <a:ext cx="2587963" cy="48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31C1C2-2D50-434A-BB0A-FBAEE28E3723}"/>
              </a:ext>
            </a:extLst>
          </p:cNvPr>
          <p:cNvCxnSpPr>
            <a:cxnSpLocks/>
            <a:stCxn id="191" idx="3"/>
            <a:endCxn id="9" idx="1"/>
          </p:cNvCxnSpPr>
          <p:nvPr/>
        </p:nvCxnSpPr>
        <p:spPr>
          <a:xfrm>
            <a:off x="2878632" y="2397506"/>
            <a:ext cx="2164157" cy="506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96B39-C2AF-4991-96FC-682FD2CBBB05}"/>
              </a:ext>
            </a:extLst>
          </p:cNvPr>
          <p:cNvCxnSpPr>
            <a:cxnSpLocks/>
            <a:stCxn id="175" idx="3"/>
            <a:endCxn id="9" idx="1"/>
          </p:cNvCxnSpPr>
          <p:nvPr/>
        </p:nvCxnSpPr>
        <p:spPr>
          <a:xfrm>
            <a:off x="2488719" y="2876211"/>
            <a:ext cx="2554070" cy="2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1525B0-9063-4192-BFF2-3F1BAA880512}"/>
              </a:ext>
            </a:extLst>
          </p:cNvPr>
          <p:cNvCxnSpPr>
            <a:cxnSpLocks/>
            <a:stCxn id="177" idx="3"/>
            <a:endCxn id="9" idx="1"/>
          </p:cNvCxnSpPr>
          <p:nvPr/>
        </p:nvCxnSpPr>
        <p:spPr>
          <a:xfrm>
            <a:off x="2910005" y="2860438"/>
            <a:ext cx="2132784" cy="4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C4D4B9-4FDF-4EE0-8771-745816DB6B87}"/>
              </a:ext>
            </a:extLst>
          </p:cNvPr>
          <p:cNvCxnSpPr>
            <a:cxnSpLocks/>
            <a:stCxn id="193" idx="3"/>
            <a:endCxn id="10" idx="1"/>
          </p:cNvCxnSpPr>
          <p:nvPr/>
        </p:nvCxnSpPr>
        <p:spPr>
          <a:xfrm>
            <a:off x="3356357" y="2856782"/>
            <a:ext cx="2302560" cy="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196615-4E0D-4CAB-A1D2-F1699AA55C53}"/>
              </a:ext>
            </a:extLst>
          </p:cNvPr>
          <p:cNvCxnSpPr>
            <a:cxnSpLocks/>
            <a:stCxn id="181" idx="3"/>
            <a:endCxn id="10" idx="1"/>
          </p:cNvCxnSpPr>
          <p:nvPr/>
        </p:nvCxnSpPr>
        <p:spPr>
          <a:xfrm>
            <a:off x="3303208" y="2400626"/>
            <a:ext cx="2355709" cy="50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4897460-80CA-4996-B617-BD039F5F036C}"/>
              </a:ext>
            </a:extLst>
          </p:cNvPr>
          <p:cNvCxnSpPr>
            <a:cxnSpLocks/>
            <a:stCxn id="184" idx="3"/>
            <a:endCxn id="10" idx="1"/>
          </p:cNvCxnSpPr>
          <p:nvPr/>
        </p:nvCxnSpPr>
        <p:spPr>
          <a:xfrm>
            <a:off x="3765454" y="2406262"/>
            <a:ext cx="1893463" cy="49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BC40D-F7D3-4432-A9A6-23FC809214D5}"/>
              </a:ext>
            </a:extLst>
          </p:cNvPr>
          <p:cNvCxnSpPr>
            <a:cxnSpLocks/>
            <a:stCxn id="189" idx="3"/>
            <a:endCxn id="10" idx="1"/>
          </p:cNvCxnSpPr>
          <p:nvPr/>
        </p:nvCxnSpPr>
        <p:spPr>
          <a:xfrm>
            <a:off x="3785009" y="2834144"/>
            <a:ext cx="1873908" cy="6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87B159-710B-4A67-BC06-83F6D955AE3B}"/>
              </a:ext>
            </a:extLst>
          </p:cNvPr>
          <p:cNvCxnSpPr>
            <a:cxnSpLocks/>
            <a:stCxn id="196" idx="3"/>
            <a:endCxn id="11" idx="1"/>
          </p:cNvCxnSpPr>
          <p:nvPr/>
        </p:nvCxnSpPr>
        <p:spPr>
          <a:xfrm>
            <a:off x="2468816" y="3307244"/>
            <a:ext cx="2573973" cy="19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B63743-A189-412A-ABBF-73E58E77CBDD}"/>
              </a:ext>
            </a:extLst>
          </p:cNvPr>
          <p:cNvCxnSpPr>
            <a:cxnSpLocks/>
            <a:stCxn id="198" idx="3"/>
            <a:endCxn id="11" idx="1"/>
          </p:cNvCxnSpPr>
          <p:nvPr/>
        </p:nvCxnSpPr>
        <p:spPr>
          <a:xfrm>
            <a:off x="2912225" y="3299120"/>
            <a:ext cx="2130564" cy="20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4C528C4-0FAA-4AEA-85ED-12334FF1B78A}"/>
              </a:ext>
            </a:extLst>
          </p:cNvPr>
          <p:cNvCxnSpPr>
            <a:cxnSpLocks/>
            <a:stCxn id="206" idx="3"/>
            <a:endCxn id="11" idx="1"/>
          </p:cNvCxnSpPr>
          <p:nvPr/>
        </p:nvCxnSpPr>
        <p:spPr>
          <a:xfrm flipV="1">
            <a:off x="2487376" y="3507220"/>
            <a:ext cx="2555413" cy="29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EA4FEC-4C99-4B0A-9A76-5B02FF265A1B}"/>
              </a:ext>
            </a:extLst>
          </p:cNvPr>
          <p:cNvCxnSpPr>
            <a:cxnSpLocks/>
            <a:stCxn id="195" idx="3"/>
            <a:endCxn id="11" idx="1"/>
          </p:cNvCxnSpPr>
          <p:nvPr/>
        </p:nvCxnSpPr>
        <p:spPr>
          <a:xfrm flipV="1">
            <a:off x="2924892" y="3507220"/>
            <a:ext cx="2117897" cy="305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4239981-29B2-4499-A5A4-C69F03D390EF}"/>
              </a:ext>
            </a:extLst>
          </p:cNvPr>
          <p:cNvCxnSpPr>
            <a:cxnSpLocks/>
            <a:stCxn id="201" idx="3"/>
            <a:endCxn id="12" idx="1"/>
          </p:cNvCxnSpPr>
          <p:nvPr/>
        </p:nvCxnSpPr>
        <p:spPr>
          <a:xfrm>
            <a:off x="3352677" y="3300575"/>
            <a:ext cx="2357169" cy="19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523779C-D824-4081-81D9-7966D0A167C0}"/>
              </a:ext>
            </a:extLst>
          </p:cNvPr>
          <p:cNvCxnSpPr>
            <a:cxnSpLocks/>
            <a:stCxn id="203" idx="3"/>
            <a:endCxn id="12" idx="1"/>
          </p:cNvCxnSpPr>
          <p:nvPr/>
        </p:nvCxnSpPr>
        <p:spPr>
          <a:xfrm>
            <a:off x="3775787" y="3295142"/>
            <a:ext cx="1934059" cy="19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A28C840-773A-4558-8D92-36667F336110}"/>
              </a:ext>
            </a:extLst>
          </p:cNvPr>
          <p:cNvCxnSpPr>
            <a:cxnSpLocks/>
            <a:stCxn id="211" idx="3"/>
            <a:endCxn id="12" idx="1"/>
          </p:cNvCxnSpPr>
          <p:nvPr/>
        </p:nvCxnSpPr>
        <p:spPr>
          <a:xfrm flipV="1">
            <a:off x="3345044" y="3492725"/>
            <a:ext cx="2364802" cy="31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5D8AAED-F41B-4932-BAE8-27F70F095C22}"/>
              </a:ext>
            </a:extLst>
          </p:cNvPr>
          <p:cNvCxnSpPr>
            <a:cxnSpLocks/>
            <a:stCxn id="214" idx="3"/>
            <a:endCxn id="12" idx="1"/>
          </p:cNvCxnSpPr>
          <p:nvPr/>
        </p:nvCxnSpPr>
        <p:spPr>
          <a:xfrm flipV="1">
            <a:off x="3775787" y="3492725"/>
            <a:ext cx="1934059" cy="309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AE823C-8083-4421-98D9-BA41228B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69" y="2945232"/>
            <a:ext cx="590260" cy="58960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281EF3-554A-4A77-A075-6EB81AE22624}"/>
              </a:ext>
            </a:extLst>
          </p:cNvPr>
          <p:cNvCxnSpPr>
            <a:cxnSpLocks/>
            <a:stCxn id="9" idx="3"/>
            <a:endCxn id="114" idx="1"/>
          </p:cNvCxnSpPr>
          <p:nvPr/>
        </p:nvCxnSpPr>
        <p:spPr>
          <a:xfrm>
            <a:off x="5562835" y="2903921"/>
            <a:ext cx="1702334" cy="33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DF351-481F-4F10-B193-FA8B68105626}"/>
              </a:ext>
            </a:extLst>
          </p:cNvPr>
          <p:cNvCxnSpPr>
            <a:cxnSpLocks/>
            <a:stCxn id="10" idx="3"/>
            <a:endCxn id="114" idx="1"/>
          </p:cNvCxnSpPr>
          <p:nvPr/>
        </p:nvCxnSpPr>
        <p:spPr>
          <a:xfrm>
            <a:off x="6207022" y="2902687"/>
            <a:ext cx="1058147" cy="3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7A7BC3E-EBA9-4074-9A3B-B206CBBBF985}"/>
              </a:ext>
            </a:extLst>
          </p:cNvPr>
          <p:cNvCxnSpPr>
            <a:cxnSpLocks/>
            <a:endCxn id="114" idx="1"/>
          </p:cNvCxnSpPr>
          <p:nvPr/>
        </p:nvCxnSpPr>
        <p:spPr>
          <a:xfrm>
            <a:off x="5608661" y="3196890"/>
            <a:ext cx="1656508" cy="4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445198-9827-4455-B340-640552972C0D}"/>
              </a:ext>
            </a:extLst>
          </p:cNvPr>
          <p:cNvCxnSpPr>
            <a:cxnSpLocks/>
            <a:stCxn id="12" idx="3"/>
            <a:endCxn id="114" idx="1"/>
          </p:cNvCxnSpPr>
          <p:nvPr/>
        </p:nvCxnSpPr>
        <p:spPr>
          <a:xfrm flipV="1">
            <a:off x="6257950" y="3240034"/>
            <a:ext cx="1007219" cy="25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3BBE8A-D771-4003-9537-CEDB59FC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63" y="2266930"/>
            <a:ext cx="308363" cy="30801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C7D9D0E-D4DB-4AFD-B51B-07E18A7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356" y="2722201"/>
            <a:ext cx="308363" cy="30801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9072AF2-1AC1-4A2D-8276-FF1E449F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642" y="2706428"/>
            <a:ext cx="308363" cy="30801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DA00319-F766-48D2-A495-1139AF061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844" y="2248871"/>
            <a:ext cx="308364" cy="30350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1A46D88-10F2-4A58-9365-C4F003EA2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90" y="2254507"/>
            <a:ext cx="308364" cy="30350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02EB21D-9A3B-484B-83E7-064AAEAE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45" y="2680134"/>
            <a:ext cx="308364" cy="30802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8C2C807-959C-4A18-9218-76A381587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269" y="2243496"/>
            <a:ext cx="308363" cy="308019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D16E22F-6662-4E55-9D9B-EA0F3E8F6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085" y="2694327"/>
            <a:ext cx="325272" cy="32491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051959A-0E6D-46C6-BED4-32BAEE055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619" y="3650520"/>
            <a:ext cx="325273" cy="32491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D7EAF8DE-994B-4CFF-840D-7E8833A742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621" y="3136665"/>
            <a:ext cx="322195" cy="34115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C6011C23-9B08-498F-AD2E-2BCB38DF0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030" y="3136665"/>
            <a:ext cx="322195" cy="32491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82CEC3D-6613-4A46-B7EA-DC83EA72B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9530" y="3146786"/>
            <a:ext cx="313147" cy="307578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2E3A2F-6079-422A-BE1F-A3D5E0E27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2996" y="3141132"/>
            <a:ext cx="302791" cy="30802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DCF6ADC-1441-4DB9-BE76-42A42E95C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103" y="3640901"/>
            <a:ext cx="325273" cy="32491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B91431BF-3903-40A8-80D6-C9F5B6832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2397" y="3652129"/>
            <a:ext cx="302647" cy="302453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237A8161-CE98-432B-89DF-56734BA9F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2997" y="3650912"/>
            <a:ext cx="302790" cy="30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7EDDC-2E02-4728-9ABB-BAAC600D4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8917" y="2628940"/>
            <a:ext cx="548105" cy="54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13168-278E-4C7F-BF67-84544DAB5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789" y="2644187"/>
            <a:ext cx="520046" cy="51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6EC5A-E406-4D0B-A00C-D9CBCA6A1C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2789" y="3233473"/>
            <a:ext cx="548105" cy="5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37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552677" y="485423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65A14B-0D02-40C5-8392-7376455A25AB}"/>
              </a:ext>
            </a:extLst>
          </p:cNvPr>
          <p:cNvGrpSpPr/>
          <p:nvPr/>
        </p:nvGrpSpPr>
        <p:grpSpPr>
          <a:xfrm>
            <a:off x="645019" y="820557"/>
            <a:ext cx="5907658" cy="2790138"/>
            <a:chOff x="645019" y="820557"/>
            <a:chExt cx="5907658" cy="2790138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27736FBD-3CE1-423F-8317-5ECEE40D3519}"/>
                </a:ext>
              </a:extLst>
            </p:cNvPr>
            <p:cNvGrpSpPr/>
            <p:nvPr/>
          </p:nvGrpSpPr>
          <p:grpSpPr>
            <a:xfrm>
              <a:off x="1405542" y="820557"/>
              <a:ext cx="5147135" cy="2320574"/>
              <a:chOff x="1405542" y="820557"/>
              <a:chExt cx="5147135" cy="232057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097EE66-B778-4505-833A-ACAA38E7B067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H="1">
                <a:off x="1405542" y="820557"/>
                <a:ext cx="5147135" cy="666043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977B674-D744-4446-AD1A-5A0906EECF3B}"/>
                  </a:ext>
                </a:extLst>
              </p:cNvPr>
              <p:cNvCxnSpPr>
                <a:cxnSpLocks/>
                <a:endCxn id="3" idx="3"/>
              </p:cNvCxnSpPr>
              <p:nvPr/>
            </p:nvCxnSpPr>
            <p:spPr>
              <a:xfrm flipH="1">
                <a:off x="2291890" y="820557"/>
                <a:ext cx="4260787" cy="6767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5E59575-66C4-49B3-BB22-1243D00E3C0B}"/>
                  </a:ext>
                </a:extLst>
              </p:cNvPr>
              <p:cNvCxnSpPr>
                <a:cxnSpLocks/>
                <a:endCxn id="102" idx="3"/>
              </p:cNvCxnSpPr>
              <p:nvPr/>
            </p:nvCxnSpPr>
            <p:spPr>
              <a:xfrm flipH="1">
                <a:off x="3123420" y="820557"/>
                <a:ext cx="3429257" cy="7076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C4CFE66-433C-4FA6-BEE2-CA8F610449D4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 flipH="1">
                <a:off x="1405542" y="820557"/>
                <a:ext cx="5147135" cy="1461909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A413380-3C19-470C-AA75-45BDD976A43A}"/>
                  </a:ext>
                </a:extLst>
              </p:cNvPr>
              <p:cNvCxnSpPr>
                <a:cxnSpLocks/>
                <a:endCxn id="111" idx="3"/>
              </p:cNvCxnSpPr>
              <p:nvPr/>
            </p:nvCxnSpPr>
            <p:spPr>
              <a:xfrm flipH="1">
                <a:off x="2284611" y="820557"/>
                <a:ext cx="4268066" cy="14802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C61AEE3-D711-4CE3-A291-EA870922B64F}"/>
                  </a:ext>
                </a:extLst>
              </p:cNvPr>
              <p:cNvCxnSpPr>
                <a:cxnSpLocks/>
                <a:endCxn id="112" idx="3"/>
              </p:cNvCxnSpPr>
              <p:nvPr/>
            </p:nvCxnSpPr>
            <p:spPr>
              <a:xfrm flipH="1">
                <a:off x="3123418" y="820557"/>
                <a:ext cx="3429259" cy="141710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D2C263D-D9DB-4836-AA23-D32AA194722C}"/>
                  </a:ext>
                </a:extLst>
              </p:cNvPr>
              <p:cNvCxnSpPr>
                <a:cxnSpLocks/>
                <a:endCxn id="107" idx="3"/>
              </p:cNvCxnSpPr>
              <p:nvPr/>
            </p:nvCxnSpPr>
            <p:spPr>
              <a:xfrm flipH="1">
                <a:off x="1405542" y="820557"/>
                <a:ext cx="5147135" cy="2257775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046E2F1-1D77-4D54-A4A6-A748BF8BFE3A}"/>
                  </a:ext>
                </a:extLst>
              </p:cNvPr>
              <p:cNvCxnSpPr>
                <a:cxnSpLocks/>
                <a:endCxn id="122" idx="3"/>
              </p:cNvCxnSpPr>
              <p:nvPr/>
            </p:nvCxnSpPr>
            <p:spPr>
              <a:xfrm flipH="1">
                <a:off x="2284611" y="820557"/>
                <a:ext cx="4268066" cy="2277532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968E44C-0398-4919-951F-06A2B7B3A64F}"/>
                  </a:ext>
                </a:extLst>
              </p:cNvPr>
              <p:cNvCxnSpPr>
                <a:cxnSpLocks/>
                <a:endCxn id="125" idx="3"/>
              </p:cNvCxnSpPr>
              <p:nvPr/>
            </p:nvCxnSpPr>
            <p:spPr>
              <a:xfrm flipH="1">
                <a:off x="3163680" y="820557"/>
                <a:ext cx="3388997" cy="232057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4784DDC9-8A2C-4BE7-A0AA-5F648EA5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19" y="990939"/>
              <a:ext cx="2498530" cy="2619756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452482" y="49341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8292431" y="46448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512493" y="12965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434513" y="132794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8297961" y="133556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530121" y="21204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433432" y="213185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8297961" y="213139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A53AA0-76EB-46E8-BC25-2040190BC830}"/>
              </a:ext>
            </a:extLst>
          </p:cNvPr>
          <p:cNvGrpSpPr/>
          <p:nvPr/>
        </p:nvGrpSpPr>
        <p:grpSpPr>
          <a:xfrm>
            <a:off x="622463" y="2458317"/>
            <a:ext cx="5907658" cy="2790138"/>
            <a:chOff x="645019" y="820557"/>
            <a:chExt cx="5907658" cy="279013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80C574C-2A1A-49E8-AC10-A2B968FC23E2}"/>
                </a:ext>
              </a:extLst>
            </p:cNvPr>
            <p:cNvGrpSpPr/>
            <p:nvPr/>
          </p:nvGrpSpPr>
          <p:grpSpPr>
            <a:xfrm>
              <a:off x="1405542" y="820557"/>
              <a:ext cx="5147135" cy="2320574"/>
              <a:chOff x="1405542" y="820557"/>
              <a:chExt cx="5147135" cy="2320574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4CF52B7-701F-45F9-9BE7-5EB4CC746D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666043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6106155-2A36-4668-8197-D976CA29E5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1890" y="820557"/>
                <a:ext cx="4260787" cy="6767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D524FCA-110D-41C9-9F77-DEF214E181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3420" y="820557"/>
                <a:ext cx="3429257" cy="7076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CFB2B94-FB31-48D4-B726-59A960BB22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1461909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256D115-E775-40DA-9A71-28BFBC95C3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611" y="820557"/>
                <a:ext cx="4268066" cy="14802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7D85A0E-C9DB-49A4-B635-DA2B6AD3E2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3418" y="820557"/>
                <a:ext cx="3429259" cy="141710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ED2C976-3E55-4DD1-A0BA-22E2D326B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2257775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54FFCC7-E871-4148-A709-BA260DF9A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611" y="820557"/>
                <a:ext cx="4268066" cy="2277532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59115C8-581B-4A8D-A41E-F9EBBCC1E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680" y="820557"/>
                <a:ext cx="3388997" cy="232057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EC4D16D-177A-4EEB-8DE2-A73EED9F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19" y="990939"/>
              <a:ext cx="2498530" cy="2619756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B378BB5-CE96-4AF3-842D-D4797D876418}"/>
              </a:ext>
            </a:extLst>
          </p:cNvPr>
          <p:cNvGrpSpPr/>
          <p:nvPr/>
        </p:nvGrpSpPr>
        <p:grpSpPr>
          <a:xfrm>
            <a:off x="657687" y="1638156"/>
            <a:ext cx="5907658" cy="2790138"/>
            <a:chOff x="645019" y="820557"/>
            <a:chExt cx="5907658" cy="279013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99A48F5-1290-4311-9104-75A6D5663785}"/>
                </a:ext>
              </a:extLst>
            </p:cNvPr>
            <p:cNvGrpSpPr/>
            <p:nvPr/>
          </p:nvGrpSpPr>
          <p:grpSpPr>
            <a:xfrm>
              <a:off x="1405542" y="820557"/>
              <a:ext cx="5147135" cy="2320574"/>
              <a:chOff x="1405542" y="820557"/>
              <a:chExt cx="5147135" cy="2320574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869BA6B-DF48-4513-AB6F-09DCD29707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666043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A25E758-4068-4A58-B7A7-050073CF6E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1890" y="820557"/>
                <a:ext cx="4260787" cy="6767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5D4310D-413D-454C-8952-0D7745BD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3420" y="820557"/>
                <a:ext cx="3429257" cy="70766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1CA6CEC-B39D-4964-821C-08B6FD64E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1461909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8B0AC14-22C1-473B-94DF-C09231C301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611" y="820557"/>
                <a:ext cx="4268066" cy="1480260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5143F51-5BDD-4C94-96F1-5884E189BE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3418" y="820557"/>
                <a:ext cx="3429259" cy="1417101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EA71F8E-25B9-4AC3-B5D5-57C101E37C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5542" y="820557"/>
                <a:ext cx="5147135" cy="2257775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58A6F58-A7BF-436B-AE4E-BC15F25886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4611" y="820557"/>
                <a:ext cx="4268066" cy="2277532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CC34B65-E299-4A26-B4CE-436805E94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680" y="820557"/>
                <a:ext cx="3388997" cy="2320574"/>
              </a:xfrm>
              <a:prstGeom prst="line">
                <a:avLst/>
              </a:prstGeom>
              <a:ln w="12700"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B9BB07C-82EA-4491-9D39-C60389FC6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19" y="990939"/>
              <a:ext cx="2498530" cy="2619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4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3.33333E-6 L 0.07331 0.0025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31 0.00254 L 0.14336 -0.002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92 0.00116 L 0.07331 0.0025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31 0.00255 L 0.14532 0.0011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91 0.00115 L 0.07331 0.0025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31 0.00254 L 0.14531 0.00115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552677" y="485423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452482" y="49341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8292431" y="46448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512493" y="12965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434513" y="132794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8297961" y="133556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530121" y="21204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433432" y="213185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8297961" y="213139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6512493" y="3646311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1BCBB7-FB13-4D64-8DC0-5A7762365ECD}"/>
              </a:ext>
            </a:extLst>
          </p:cNvPr>
          <p:cNvGrpSpPr/>
          <p:nvPr/>
        </p:nvGrpSpPr>
        <p:grpSpPr>
          <a:xfrm>
            <a:off x="725888" y="1103425"/>
            <a:ext cx="5765293" cy="2862525"/>
            <a:chOff x="747200" y="1118920"/>
            <a:chExt cx="5765293" cy="28625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D4152E7-DD0D-4AD9-93A3-F7F16EB6C290}"/>
                </a:ext>
              </a:extLst>
            </p:cNvPr>
            <p:cNvGrpSpPr/>
            <p:nvPr/>
          </p:nvGrpSpPr>
          <p:grpSpPr>
            <a:xfrm>
              <a:off x="1405542" y="1486600"/>
              <a:ext cx="5106951" cy="2494845"/>
              <a:chOff x="1405542" y="1486600"/>
              <a:chExt cx="5106951" cy="2494845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DF41729-CA62-4416-B1DB-80F878311DB4}"/>
                  </a:ext>
                </a:extLst>
              </p:cNvPr>
              <p:cNvCxnSpPr>
                <a:cxnSpLocks/>
                <a:stCxn id="73" idx="2"/>
                <a:endCxn id="2" idx="3"/>
              </p:cNvCxnSpPr>
              <p:nvPr/>
            </p:nvCxnSpPr>
            <p:spPr>
              <a:xfrm flipH="1" flipV="1">
                <a:off x="1405542" y="1486600"/>
                <a:ext cx="5106951" cy="2494845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5455CF0-1526-4E21-B999-415E62ADA449}"/>
                  </a:ext>
                </a:extLst>
              </p:cNvPr>
              <p:cNvCxnSpPr>
                <a:cxnSpLocks/>
                <a:stCxn id="73" idx="2"/>
                <a:endCxn id="3" idx="3"/>
              </p:cNvCxnSpPr>
              <p:nvPr/>
            </p:nvCxnSpPr>
            <p:spPr>
              <a:xfrm flipH="1" flipV="1">
                <a:off x="2291890" y="1497317"/>
                <a:ext cx="4220603" cy="24841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2288B30-4D55-483E-9808-93EBD7AD7403}"/>
                  </a:ext>
                </a:extLst>
              </p:cNvPr>
              <p:cNvCxnSpPr>
                <a:cxnSpLocks/>
                <a:stCxn id="73" idx="2"/>
                <a:endCxn id="102" idx="3"/>
              </p:cNvCxnSpPr>
              <p:nvPr/>
            </p:nvCxnSpPr>
            <p:spPr>
              <a:xfrm flipH="1" flipV="1">
                <a:off x="3123420" y="1528221"/>
                <a:ext cx="3389073" cy="245322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FD72690-40B2-4691-90B8-21F240D4700D}"/>
                  </a:ext>
                </a:extLst>
              </p:cNvPr>
              <p:cNvCxnSpPr>
                <a:cxnSpLocks/>
                <a:stCxn id="73" idx="2"/>
                <a:endCxn id="105" idx="3"/>
              </p:cNvCxnSpPr>
              <p:nvPr/>
            </p:nvCxnSpPr>
            <p:spPr>
              <a:xfrm flipH="1" flipV="1">
                <a:off x="1405542" y="2282466"/>
                <a:ext cx="5106951" cy="1698979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923E83B-84C4-47F0-B1DE-CF591E0D180D}"/>
                  </a:ext>
                </a:extLst>
              </p:cNvPr>
              <p:cNvCxnSpPr>
                <a:cxnSpLocks/>
                <a:stCxn id="73" idx="2"/>
                <a:endCxn id="111" idx="3"/>
              </p:cNvCxnSpPr>
              <p:nvPr/>
            </p:nvCxnSpPr>
            <p:spPr>
              <a:xfrm flipH="1" flipV="1">
                <a:off x="2284611" y="2300817"/>
                <a:ext cx="4227882" cy="16806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9EA58C3E-E27E-4A3A-9E2C-532E569D99A6}"/>
                  </a:ext>
                </a:extLst>
              </p:cNvPr>
              <p:cNvCxnSpPr>
                <a:cxnSpLocks/>
                <a:stCxn id="73" idx="2"/>
                <a:endCxn id="112" idx="3"/>
              </p:cNvCxnSpPr>
              <p:nvPr/>
            </p:nvCxnSpPr>
            <p:spPr>
              <a:xfrm flipH="1" flipV="1">
                <a:off x="3123418" y="2237658"/>
                <a:ext cx="3389075" cy="1743787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5A7957C-4E11-4801-BE98-4ACCE46F6C4A}"/>
                  </a:ext>
                </a:extLst>
              </p:cNvPr>
              <p:cNvCxnSpPr>
                <a:cxnSpLocks/>
                <a:stCxn id="73" idx="2"/>
                <a:endCxn id="107" idx="3"/>
              </p:cNvCxnSpPr>
              <p:nvPr/>
            </p:nvCxnSpPr>
            <p:spPr>
              <a:xfrm flipH="1" flipV="1">
                <a:off x="1405542" y="3078332"/>
                <a:ext cx="5106951" cy="90311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8D9AFEF-C6CE-4B32-A6A2-16BDC2DD7D4A}"/>
                  </a:ext>
                </a:extLst>
              </p:cNvPr>
              <p:cNvCxnSpPr>
                <a:cxnSpLocks/>
                <a:stCxn id="73" idx="2"/>
                <a:endCxn id="122" idx="3"/>
              </p:cNvCxnSpPr>
              <p:nvPr/>
            </p:nvCxnSpPr>
            <p:spPr>
              <a:xfrm flipH="1" flipV="1">
                <a:off x="2284611" y="3098089"/>
                <a:ext cx="4227882" cy="883356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BB094BD-CEC7-4147-A39F-8AEE0EA7C93C}"/>
                  </a:ext>
                </a:extLst>
              </p:cNvPr>
              <p:cNvCxnSpPr>
                <a:cxnSpLocks/>
                <a:stCxn id="73" idx="2"/>
                <a:endCxn id="125" idx="3"/>
              </p:cNvCxnSpPr>
              <p:nvPr/>
            </p:nvCxnSpPr>
            <p:spPr>
              <a:xfrm flipH="1" flipV="1">
                <a:off x="3163680" y="3141131"/>
                <a:ext cx="3348813" cy="84031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5E1612-654C-4E27-8259-AC2406CA8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200" y="1118920"/>
              <a:ext cx="2434355" cy="2420802"/>
            </a:xfrm>
            <a:prstGeom prst="rect">
              <a:avLst/>
            </a:prstGeom>
          </p:spPr>
        </p:pic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7389474" y="365053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8292431" y="365053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6512493" y="4454444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7400767" y="445444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8292431" y="445444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6512493" y="526257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7452482" y="52583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8292431" y="52583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6C53EE5-52B9-4CF7-AD70-DAB3357D88CD}"/>
              </a:ext>
            </a:extLst>
          </p:cNvPr>
          <p:cNvGrpSpPr/>
          <p:nvPr/>
        </p:nvGrpSpPr>
        <p:grpSpPr>
          <a:xfrm>
            <a:off x="736544" y="1900698"/>
            <a:ext cx="5765293" cy="2862525"/>
            <a:chOff x="747200" y="1118920"/>
            <a:chExt cx="5765293" cy="28625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574331E-AD77-4133-82F6-573D06AC891C}"/>
                </a:ext>
              </a:extLst>
            </p:cNvPr>
            <p:cNvGrpSpPr/>
            <p:nvPr/>
          </p:nvGrpSpPr>
          <p:grpSpPr>
            <a:xfrm>
              <a:off x="1405542" y="1486600"/>
              <a:ext cx="5106951" cy="2494845"/>
              <a:chOff x="1405542" y="1486600"/>
              <a:chExt cx="5106951" cy="2494845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F09FEA-34B7-4226-83C1-870B26C54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1486600"/>
                <a:ext cx="5106951" cy="2494845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3AD49F1-3B40-4320-9CB2-1DD3A42B3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1890" y="1497317"/>
                <a:ext cx="4220603" cy="24841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0BAA1B8-936B-4152-AEC0-A4EE9490C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23420" y="1528221"/>
                <a:ext cx="3389073" cy="245322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5FF2561-B7A8-41B5-86F2-48D25DEED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2282466"/>
                <a:ext cx="5106951" cy="1698979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75A5AE5-FFC9-458E-9283-AA0D6C7E3D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4611" y="2300817"/>
                <a:ext cx="4227882" cy="16806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B606451-8CC2-45B2-A73E-E72BCAF7F0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23418" y="2237658"/>
                <a:ext cx="3389075" cy="1743787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C4C57FC-C264-428B-917D-ACE724EE4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3078332"/>
                <a:ext cx="5106951" cy="90311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7DCD46D-D5BA-4F77-8EBF-E72221089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4611" y="3098089"/>
                <a:ext cx="4227882" cy="883356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D67C210-21D0-449D-A109-411E3F0F1D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3680" y="3141131"/>
                <a:ext cx="3348813" cy="84031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CBB0144-14F6-43F6-B799-1C1D1DA2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200" y="1118920"/>
              <a:ext cx="2434355" cy="2420802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4FCF75-2BB0-4B13-9E5B-841829D5DB57}"/>
              </a:ext>
            </a:extLst>
          </p:cNvPr>
          <p:cNvGrpSpPr/>
          <p:nvPr/>
        </p:nvGrpSpPr>
        <p:grpSpPr>
          <a:xfrm>
            <a:off x="736544" y="2752178"/>
            <a:ext cx="5765293" cy="2891100"/>
            <a:chOff x="747200" y="1090345"/>
            <a:chExt cx="5765293" cy="28911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3F56D6E-E40F-4EC1-9ED5-7F53BD40BD2A}"/>
                </a:ext>
              </a:extLst>
            </p:cNvPr>
            <p:cNvGrpSpPr/>
            <p:nvPr/>
          </p:nvGrpSpPr>
          <p:grpSpPr>
            <a:xfrm>
              <a:off x="1405542" y="1486600"/>
              <a:ext cx="5106951" cy="2494845"/>
              <a:chOff x="1405542" y="1486600"/>
              <a:chExt cx="5106951" cy="249484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14A360B-4CFE-4254-B531-804A35CC5E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1486600"/>
                <a:ext cx="5106951" cy="2494845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8D9E757-0737-44D7-948E-8CF938D353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91890" y="1497317"/>
                <a:ext cx="4220603" cy="24841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C4AB5F5-3412-4A4E-A87A-B032BD31E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23420" y="1528221"/>
                <a:ext cx="3389073" cy="245322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560AC1E-1C1A-45DA-9D82-D10287A55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2282466"/>
                <a:ext cx="5106951" cy="1698979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B74EDF6-28DD-4C2A-9F95-EABA0339E6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4611" y="2300817"/>
                <a:ext cx="4227882" cy="1680628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25B6849-ECF9-40D9-893C-FEED702A0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23418" y="2237658"/>
                <a:ext cx="3389075" cy="1743787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E5D31E-5586-4F72-BF45-EFBEADCE3C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05542" y="3078332"/>
                <a:ext cx="5106951" cy="903113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09B4E11-513C-42D5-A5D8-33F21BA733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4611" y="3098089"/>
                <a:ext cx="4227882" cy="883356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FB9E93-35B1-44B0-AF6B-2F99E4DB03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3680" y="3141131"/>
                <a:ext cx="3348813" cy="840314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3C2DDA8-1CF1-4EF8-BFF1-1862B2C38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200" y="1090345"/>
              <a:ext cx="2434355" cy="2420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7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44444E-6 L 0.07201 0.0030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00301 L 0.15039 0.005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85185E-6 L 0.072 0.0030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00301 L 0.14063 -0.00278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96296E-6 L 0.07201 0.0030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00301 L 0.14063 0.0025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6547862" y="1730603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7424843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8327800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6547862" y="2538736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7436136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8327800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6547862" y="3346869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7487851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8327800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121374" y="2061968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021179" y="206996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861128" y="20410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081190" y="28730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003210" y="290449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866658" y="291211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098818" y="36969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002129" y="370840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866658" y="370793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F8D8F4-5A42-468B-A2B6-CEC1230C3CDB}"/>
              </a:ext>
            </a:extLst>
          </p:cNvPr>
          <p:cNvSpPr/>
          <p:nvPr/>
        </p:nvSpPr>
        <p:spPr>
          <a:xfrm>
            <a:off x="5055803" y="2684750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7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6547862" y="1730603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7424843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8327800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6547862" y="2538736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7436136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8327800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6547862" y="3346869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7487851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8327800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121374" y="2061968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021179" y="206996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861128" y="20410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081190" y="28730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003210" y="290449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866658" y="291211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098818" y="36969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002129" y="370840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866658" y="370793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9407529" y="2427822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10176851" y="2427821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9406851" y="327574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10194287" y="3314018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01AC894-5660-458F-B846-45BA438C3F30}"/>
              </a:ext>
            </a:extLst>
          </p:cNvPr>
          <p:cNvSpPr/>
          <p:nvPr/>
        </p:nvSpPr>
        <p:spPr>
          <a:xfrm>
            <a:off x="8954949" y="2969479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22768E6-4472-43DD-BF2A-8D27789D6DA0}"/>
              </a:ext>
            </a:extLst>
          </p:cNvPr>
          <p:cNvSpPr/>
          <p:nvPr/>
        </p:nvSpPr>
        <p:spPr>
          <a:xfrm>
            <a:off x="5055803" y="2684750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8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6547862" y="1730603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7424843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8327800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6547862" y="2538736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7436136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8327800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6547862" y="3346869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7487851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8327800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121374" y="2061968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021179" y="206996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861128" y="20410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081190" y="28730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003210" y="290449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866658" y="291211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098818" y="36969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002129" y="370840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866658" y="370793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9571273" y="251510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9571273" y="1734827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9549292" y="328761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9578944" y="4022439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0CD99663-BFE5-4F7C-B230-3B57ABCCDF51}"/>
              </a:ext>
            </a:extLst>
          </p:cNvPr>
          <p:cNvSpPr/>
          <p:nvPr/>
        </p:nvSpPr>
        <p:spPr>
          <a:xfrm>
            <a:off x="8954949" y="2969479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1D4F4A3-CE2C-4F36-838B-EC35505E7E81}"/>
              </a:ext>
            </a:extLst>
          </p:cNvPr>
          <p:cNvSpPr/>
          <p:nvPr/>
        </p:nvSpPr>
        <p:spPr>
          <a:xfrm>
            <a:off x="5055803" y="2684750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4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6547862" y="1730603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7424843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8327800" y="173482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6547862" y="2538736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7436136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8327800" y="253873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6547862" y="3346869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7487851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8327800" y="334264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6121374" y="2061968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6C9D6-CDF3-4173-BE4D-5471BE53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155690"/>
            <a:ext cx="662559" cy="661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5D0EC-1CA7-4E32-BE34-6387788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31" y="1166406"/>
            <a:ext cx="662559" cy="66182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1CA0DAB-434B-4C2D-BB71-DACD998E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61" y="1197310"/>
            <a:ext cx="662559" cy="6618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F682A9E-D895-49AE-81DA-41FF97CB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1197309"/>
            <a:ext cx="662559" cy="6618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5241F0F-E9E8-456B-97F7-FA7AE964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9" y="1197309"/>
            <a:ext cx="662559" cy="6618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3BF6599-5B5B-452A-A859-6C11C49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1951556"/>
            <a:ext cx="662559" cy="6618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617B616-F2BD-4803-8721-203E3FAE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2747422"/>
            <a:ext cx="662559" cy="6618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EC62BD-6279-4BD8-B0A6-2D415F80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" y="3650536"/>
            <a:ext cx="662559" cy="6618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091BFC9-F8BD-4F00-B91D-21B1AB36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2" y="4378671"/>
            <a:ext cx="662559" cy="66182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3EF1A47-82CA-4DEC-81CD-759991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1969907"/>
            <a:ext cx="662559" cy="66182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55E57DB-B764-4D50-B01C-ADD5089C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9" y="1906748"/>
            <a:ext cx="662559" cy="66182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5475D44-ABB4-40C4-BECB-3D610C2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1969907"/>
            <a:ext cx="662559" cy="6618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6C52133-1E84-4E33-9A5E-EB929B30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38" y="1969907"/>
            <a:ext cx="662559" cy="6618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EB083CE-CDB2-498E-94AD-4E46497E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70" y="2767179"/>
            <a:ext cx="662559" cy="6618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6D1C58-D496-4E4F-B5BC-22DB51F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59" y="3650535"/>
            <a:ext cx="662559" cy="66182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6D0371-3BCB-4F68-B721-B45BD36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2" y="4439344"/>
            <a:ext cx="662559" cy="66182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5A65528-5407-4FCA-884E-4A4BF12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52" y="2767179"/>
            <a:ext cx="662559" cy="66182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7F6477B-7354-4A6C-9418-B0B6E66F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1" y="3650536"/>
            <a:ext cx="662559" cy="66182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DF99F31-A9E0-4833-BCA9-87397CF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2810221"/>
            <a:ext cx="662559" cy="66182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72BF0B1-F368-437A-851C-946F2BDE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8" y="2767179"/>
            <a:ext cx="662559" cy="66182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2D0FCE-1534-48EF-BB66-C8DEC1F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21" y="4423131"/>
            <a:ext cx="662559" cy="66182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E4CD412-2E9F-4DBC-A939-410677B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70" y="4432313"/>
            <a:ext cx="662559" cy="66182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687F3F7-8C74-4CA0-9FE0-B65E597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7" y="4439344"/>
            <a:ext cx="662559" cy="6618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CF0C1C4-2BF8-4172-AF83-7DD91C8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7" y="3635040"/>
            <a:ext cx="662559" cy="66182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7C75DBF-80AA-4A6F-BC58-C4C5DD9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35" y="3642073"/>
            <a:ext cx="662559" cy="66182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7021179" y="2069961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861128" y="204102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6081190" y="28730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7003210" y="290449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866658" y="291211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6098818" y="369697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7002129" y="370840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866658" y="370793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9571273" y="251510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9571273" y="1734827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9550310" y="328995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9578885" y="4022658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DC2A781-170F-4E3F-B369-59F524CE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829" y="866230"/>
            <a:ext cx="521947" cy="5213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EE35A1-313F-47E8-B077-EC8B9BAEC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7285" y="1399754"/>
            <a:ext cx="521948" cy="5213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DC8DFC-5CFA-4870-B29D-34E5751B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285" y="1936605"/>
            <a:ext cx="521948" cy="5213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6343FD9-ABE1-4AF9-A959-C977F5643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848" y="2496292"/>
            <a:ext cx="502822" cy="5022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5B7B097-3FF5-4836-9BA7-B7CBBF0A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8828" y="3084481"/>
            <a:ext cx="521948" cy="52136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B53F16E-D7B2-4998-A753-F6842657E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6167" y="3622077"/>
            <a:ext cx="506859" cy="5062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DDB02D-3BA7-4919-B340-1DBBC4168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9306" y="4128510"/>
            <a:ext cx="517906" cy="5173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E75DA7E-A56C-42CA-88B5-AE4500F2FF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8828" y="4648969"/>
            <a:ext cx="521948" cy="52136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D883858-CE09-4689-AFD5-1D3634E0FF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4876" y="5203120"/>
            <a:ext cx="510822" cy="510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 flipV="1">
            <a:off x="10271795" y="1126914"/>
            <a:ext cx="1067034" cy="94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  <a:endCxn id="52" idx="1"/>
          </p:cNvCxnSpPr>
          <p:nvPr/>
        </p:nvCxnSpPr>
        <p:spPr>
          <a:xfrm flipV="1">
            <a:off x="10271795" y="1660437"/>
            <a:ext cx="1085490" cy="40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04022B-EAD5-4F00-B47D-8385B6EC09B3}"/>
              </a:ext>
            </a:extLst>
          </p:cNvPr>
          <p:cNvCxnSpPr>
            <a:cxnSpLocks/>
            <a:stCxn id="134" idx="6"/>
            <a:endCxn id="53" idx="1"/>
          </p:cNvCxnSpPr>
          <p:nvPr/>
        </p:nvCxnSpPr>
        <p:spPr>
          <a:xfrm>
            <a:off x="10271795" y="2069961"/>
            <a:ext cx="1085490" cy="12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6EF19-B0DE-4C88-BFF0-7D3847F9F20A}"/>
              </a:ext>
            </a:extLst>
          </p:cNvPr>
          <p:cNvCxnSpPr>
            <a:cxnSpLocks/>
            <a:stCxn id="134" idx="6"/>
            <a:endCxn id="54" idx="1"/>
          </p:cNvCxnSpPr>
          <p:nvPr/>
        </p:nvCxnSpPr>
        <p:spPr>
          <a:xfrm>
            <a:off x="10271795" y="2069961"/>
            <a:ext cx="1095053" cy="67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99B4EB-F5B5-414C-9E22-1347577D4C8E}"/>
              </a:ext>
            </a:extLst>
          </p:cNvPr>
          <p:cNvCxnSpPr>
            <a:cxnSpLocks/>
            <a:stCxn id="134" idx="6"/>
            <a:endCxn id="55" idx="1"/>
          </p:cNvCxnSpPr>
          <p:nvPr/>
        </p:nvCxnSpPr>
        <p:spPr>
          <a:xfrm>
            <a:off x="10271795" y="2069961"/>
            <a:ext cx="1067033" cy="127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795D94-8241-476A-A953-0BB2523F4ADE}"/>
              </a:ext>
            </a:extLst>
          </p:cNvPr>
          <p:cNvCxnSpPr>
            <a:cxnSpLocks/>
            <a:stCxn id="134" idx="6"/>
            <a:endCxn id="56" idx="1"/>
          </p:cNvCxnSpPr>
          <p:nvPr/>
        </p:nvCxnSpPr>
        <p:spPr>
          <a:xfrm>
            <a:off x="10271795" y="2069961"/>
            <a:ext cx="1084372" cy="180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02DF56-585E-47B1-B782-09ADBD2AB72C}"/>
              </a:ext>
            </a:extLst>
          </p:cNvPr>
          <p:cNvCxnSpPr>
            <a:cxnSpLocks/>
            <a:stCxn id="134" idx="6"/>
            <a:endCxn id="57" idx="1"/>
          </p:cNvCxnSpPr>
          <p:nvPr/>
        </p:nvCxnSpPr>
        <p:spPr>
          <a:xfrm>
            <a:off x="10271795" y="2069961"/>
            <a:ext cx="1087511" cy="231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A46168-4D6F-46E8-9BBF-0C83E1F7DF36}"/>
              </a:ext>
            </a:extLst>
          </p:cNvPr>
          <p:cNvCxnSpPr>
            <a:cxnSpLocks/>
            <a:stCxn id="134" idx="6"/>
            <a:endCxn id="58" idx="1"/>
          </p:cNvCxnSpPr>
          <p:nvPr/>
        </p:nvCxnSpPr>
        <p:spPr>
          <a:xfrm>
            <a:off x="10271795" y="2069961"/>
            <a:ext cx="1067033" cy="2839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947EED0-DBD3-4D10-A559-D6CEBABEED3C}"/>
              </a:ext>
            </a:extLst>
          </p:cNvPr>
          <p:cNvCxnSpPr>
            <a:cxnSpLocks/>
            <a:stCxn id="134" idx="6"/>
            <a:endCxn id="59" idx="1"/>
          </p:cNvCxnSpPr>
          <p:nvPr/>
        </p:nvCxnSpPr>
        <p:spPr>
          <a:xfrm>
            <a:off x="10271795" y="2069961"/>
            <a:ext cx="1083081" cy="338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  <a:endCxn id="52" idx="1"/>
          </p:cNvCxnSpPr>
          <p:nvPr/>
        </p:nvCxnSpPr>
        <p:spPr>
          <a:xfrm flipV="1">
            <a:off x="10271795" y="1660437"/>
            <a:ext cx="1085490" cy="118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4C7B76A-1F14-489E-BF49-7B1932F0E802}"/>
              </a:ext>
            </a:extLst>
          </p:cNvPr>
          <p:cNvCxnSpPr>
            <a:cxnSpLocks/>
            <a:stCxn id="133" idx="6"/>
            <a:endCxn id="53" idx="1"/>
          </p:cNvCxnSpPr>
          <p:nvPr/>
        </p:nvCxnSpPr>
        <p:spPr>
          <a:xfrm flipV="1">
            <a:off x="10271795" y="2197288"/>
            <a:ext cx="1085490" cy="65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B5588D4-72CC-4076-BC00-8380F55F9263}"/>
              </a:ext>
            </a:extLst>
          </p:cNvPr>
          <p:cNvCxnSpPr>
            <a:cxnSpLocks/>
            <a:stCxn id="133" idx="6"/>
            <a:endCxn id="54" idx="1"/>
          </p:cNvCxnSpPr>
          <p:nvPr/>
        </p:nvCxnSpPr>
        <p:spPr>
          <a:xfrm flipV="1">
            <a:off x="10271795" y="2747422"/>
            <a:ext cx="1095053" cy="10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5B86E69-0189-440F-9EA3-10A08B59560F}"/>
              </a:ext>
            </a:extLst>
          </p:cNvPr>
          <p:cNvCxnSpPr>
            <a:cxnSpLocks/>
            <a:stCxn id="133" idx="6"/>
            <a:endCxn id="55" idx="1"/>
          </p:cNvCxnSpPr>
          <p:nvPr/>
        </p:nvCxnSpPr>
        <p:spPr>
          <a:xfrm>
            <a:off x="10271795" y="2850239"/>
            <a:ext cx="1067033" cy="49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B47DD1-8B3B-4BDA-B470-AF1D86BEA4F3}"/>
              </a:ext>
            </a:extLst>
          </p:cNvPr>
          <p:cNvCxnSpPr>
            <a:cxnSpLocks/>
            <a:stCxn id="133" idx="6"/>
            <a:endCxn id="56" idx="1"/>
          </p:cNvCxnSpPr>
          <p:nvPr/>
        </p:nvCxnSpPr>
        <p:spPr>
          <a:xfrm>
            <a:off x="10271795" y="2850239"/>
            <a:ext cx="1084372" cy="102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2B3185-E44D-4867-A92A-4B4859CE0B0E}"/>
              </a:ext>
            </a:extLst>
          </p:cNvPr>
          <p:cNvCxnSpPr>
            <a:cxnSpLocks/>
            <a:stCxn id="133" idx="6"/>
            <a:endCxn id="57" idx="1"/>
          </p:cNvCxnSpPr>
          <p:nvPr/>
        </p:nvCxnSpPr>
        <p:spPr>
          <a:xfrm>
            <a:off x="10271795" y="2850239"/>
            <a:ext cx="1087511" cy="15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DEB676C-6716-4A73-8127-E414308F5E8C}"/>
              </a:ext>
            </a:extLst>
          </p:cNvPr>
          <p:cNvCxnSpPr>
            <a:cxnSpLocks/>
            <a:stCxn id="133" idx="6"/>
            <a:endCxn id="58" idx="1"/>
          </p:cNvCxnSpPr>
          <p:nvPr/>
        </p:nvCxnSpPr>
        <p:spPr>
          <a:xfrm>
            <a:off x="10271795" y="2850239"/>
            <a:ext cx="1067033" cy="205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227A5A2-E6B6-4F1C-ACB4-ED3EA316E208}"/>
              </a:ext>
            </a:extLst>
          </p:cNvPr>
          <p:cNvCxnSpPr>
            <a:cxnSpLocks/>
            <a:stCxn id="133" idx="6"/>
            <a:endCxn id="59" idx="1"/>
          </p:cNvCxnSpPr>
          <p:nvPr/>
        </p:nvCxnSpPr>
        <p:spPr>
          <a:xfrm>
            <a:off x="10271795" y="2850239"/>
            <a:ext cx="1083081" cy="260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  <a:endCxn id="51" idx="1"/>
          </p:cNvCxnSpPr>
          <p:nvPr/>
        </p:nvCxnSpPr>
        <p:spPr>
          <a:xfrm flipV="1">
            <a:off x="10250832" y="1126914"/>
            <a:ext cx="1087997" cy="249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  <a:endCxn id="52" idx="1"/>
          </p:cNvCxnSpPr>
          <p:nvPr/>
        </p:nvCxnSpPr>
        <p:spPr>
          <a:xfrm flipV="1">
            <a:off x="10250832" y="1660437"/>
            <a:ext cx="1106453" cy="196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D15C6BC-A662-48D4-BF08-4848DBEFE871}"/>
              </a:ext>
            </a:extLst>
          </p:cNvPr>
          <p:cNvCxnSpPr>
            <a:cxnSpLocks/>
            <a:stCxn id="135" idx="6"/>
            <a:endCxn id="53" idx="1"/>
          </p:cNvCxnSpPr>
          <p:nvPr/>
        </p:nvCxnSpPr>
        <p:spPr>
          <a:xfrm flipV="1">
            <a:off x="10250832" y="2197288"/>
            <a:ext cx="1106453" cy="142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0993B2F-B435-44E9-95A1-660527FA399E}"/>
              </a:ext>
            </a:extLst>
          </p:cNvPr>
          <p:cNvCxnSpPr>
            <a:cxnSpLocks/>
            <a:stCxn id="135" idx="6"/>
            <a:endCxn id="54" idx="1"/>
          </p:cNvCxnSpPr>
          <p:nvPr/>
        </p:nvCxnSpPr>
        <p:spPr>
          <a:xfrm flipV="1">
            <a:off x="10250832" y="2747422"/>
            <a:ext cx="1116016" cy="87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AE78B-7640-47EF-B3EC-112166F4E1E8}"/>
              </a:ext>
            </a:extLst>
          </p:cNvPr>
          <p:cNvCxnSpPr>
            <a:cxnSpLocks/>
            <a:stCxn id="135" idx="6"/>
            <a:endCxn id="55" idx="1"/>
          </p:cNvCxnSpPr>
          <p:nvPr/>
        </p:nvCxnSpPr>
        <p:spPr>
          <a:xfrm flipV="1">
            <a:off x="10250832" y="3345164"/>
            <a:ext cx="1087996" cy="27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3938FCF-FED9-4CBB-BB68-DD54FF0E0B26}"/>
              </a:ext>
            </a:extLst>
          </p:cNvPr>
          <p:cNvCxnSpPr>
            <a:cxnSpLocks/>
            <a:stCxn id="135" idx="6"/>
            <a:endCxn id="56" idx="1"/>
          </p:cNvCxnSpPr>
          <p:nvPr/>
        </p:nvCxnSpPr>
        <p:spPr>
          <a:xfrm>
            <a:off x="10250832" y="3625090"/>
            <a:ext cx="1105335" cy="25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0A13C75-485F-4E14-B107-A1CEA64071FC}"/>
              </a:ext>
            </a:extLst>
          </p:cNvPr>
          <p:cNvCxnSpPr>
            <a:cxnSpLocks/>
            <a:stCxn id="135" idx="6"/>
            <a:endCxn id="57" idx="1"/>
          </p:cNvCxnSpPr>
          <p:nvPr/>
        </p:nvCxnSpPr>
        <p:spPr>
          <a:xfrm>
            <a:off x="10250832" y="3625090"/>
            <a:ext cx="1108474" cy="762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4F0D3A7-A713-40AD-9B4B-83B97D81DCF8}"/>
              </a:ext>
            </a:extLst>
          </p:cNvPr>
          <p:cNvCxnSpPr>
            <a:cxnSpLocks/>
            <a:stCxn id="135" idx="6"/>
            <a:endCxn id="58" idx="1"/>
          </p:cNvCxnSpPr>
          <p:nvPr/>
        </p:nvCxnSpPr>
        <p:spPr>
          <a:xfrm>
            <a:off x="10250832" y="3625090"/>
            <a:ext cx="1087996" cy="12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CABEB5D-5A4B-4843-A462-D49A028908CE}"/>
              </a:ext>
            </a:extLst>
          </p:cNvPr>
          <p:cNvCxnSpPr>
            <a:cxnSpLocks/>
            <a:stCxn id="135" idx="6"/>
            <a:endCxn id="59" idx="1"/>
          </p:cNvCxnSpPr>
          <p:nvPr/>
        </p:nvCxnSpPr>
        <p:spPr>
          <a:xfrm>
            <a:off x="10250832" y="3625090"/>
            <a:ext cx="1104044" cy="183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  <a:endCxn id="51" idx="1"/>
          </p:cNvCxnSpPr>
          <p:nvPr/>
        </p:nvCxnSpPr>
        <p:spPr>
          <a:xfrm flipV="1">
            <a:off x="10279407" y="1126914"/>
            <a:ext cx="1059422" cy="323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97A9204-7AB2-4B25-80B1-2D69D1DB6D01}"/>
              </a:ext>
            </a:extLst>
          </p:cNvPr>
          <p:cNvCxnSpPr>
            <a:cxnSpLocks/>
            <a:stCxn id="136" idx="6"/>
            <a:endCxn id="52" idx="1"/>
          </p:cNvCxnSpPr>
          <p:nvPr/>
        </p:nvCxnSpPr>
        <p:spPr>
          <a:xfrm flipV="1">
            <a:off x="10279407" y="1660437"/>
            <a:ext cx="1077878" cy="269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E4F9546-9E5B-49CD-9514-0760E5868149}"/>
              </a:ext>
            </a:extLst>
          </p:cNvPr>
          <p:cNvCxnSpPr>
            <a:cxnSpLocks/>
            <a:stCxn id="136" idx="6"/>
            <a:endCxn id="53" idx="1"/>
          </p:cNvCxnSpPr>
          <p:nvPr/>
        </p:nvCxnSpPr>
        <p:spPr>
          <a:xfrm flipV="1">
            <a:off x="10279407" y="2197288"/>
            <a:ext cx="1077878" cy="216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A825DA4-2670-4862-A20C-4C1662EFD5F2}"/>
              </a:ext>
            </a:extLst>
          </p:cNvPr>
          <p:cNvCxnSpPr>
            <a:cxnSpLocks/>
            <a:stCxn id="136" idx="6"/>
            <a:endCxn id="54" idx="1"/>
          </p:cNvCxnSpPr>
          <p:nvPr/>
        </p:nvCxnSpPr>
        <p:spPr>
          <a:xfrm flipV="1">
            <a:off x="10279407" y="2747422"/>
            <a:ext cx="1087441" cy="161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BA39014-3156-4A63-AC10-11754BFCF059}"/>
              </a:ext>
            </a:extLst>
          </p:cNvPr>
          <p:cNvCxnSpPr>
            <a:cxnSpLocks/>
            <a:stCxn id="136" idx="6"/>
            <a:endCxn id="55" idx="1"/>
          </p:cNvCxnSpPr>
          <p:nvPr/>
        </p:nvCxnSpPr>
        <p:spPr>
          <a:xfrm flipV="1">
            <a:off x="10279407" y="3345164"/>
            <a:ext cx="1059421" cy="101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AAE2C72-0CB4-46C9-9804-353C6BD59BFC}"/>
              </a:ext>
            </a:extLst>
          </p:cNvPr>
          <p:cNvCxnSpPr>
            <a:cxnSpLocks/>
            <a:stCxn id="136" idx="6"/>
            <a:endCxn id="56" idx="1"/>
          </p:cNvCxnSpPr>
          <p:nvPr/>
        </p:nvCxnSpPr>
        <p:spPr>
          <a:xfrm flipV="1">
            <a:off x="10279407" y="3875224"/>
            <a:ext cx="1076760" cy="48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2E0EF6A-9540-41CD-BCDF-11F5A2EB47B7}"/>
              </a:ext>
            </a:extLst>
          </p:cNvPr>
          <p:cNvCxnSpPr>
            <a:cxnSpLocks/>
            <a:stCxn id="136" idx="6"/>
            <a:endCxn id="57" idx="1"/>
          </p:cNvCxnSpPr>
          <p:nvPr/>
        </p:nvCxnSpPr>
        <p:spPr>
          <a:xfrm>
            <a:off x="10279407" y="4357792"/>
            <a:ext cx="1079899" cy="2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DB491FF-EE29-438F-9218-EC3F3D341FCD}"/>
              </a:ext>
            </a:extLst>
          </p:cNvPr>
          <p:cNvCxnSpPr>
            <a:cxnSpLocks/>
            <a:stCxn id="136" idx="6"/>
            <a:endCxn id="58" idx="1"/>
          </p:cNvCxnSpPr>
          <p:nvPr/>
        </p:nvCxnSpPr>
        <p:spPr>
          <a:xfrm>
            <a:off x="10279407" y="4357792"/>
            <a:ext cx="1059421" cy="55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3278D6C-E907-40D3-97B7-1A8F1D0B1ADE}"/>
              </a:ext>
            </a:extLst>
          </p:cNvPr>
          <p:cNvCxnSpPr>
            <a:cxnSpLocks/>
            <a:stCxn id="136" idx="6"/>
            <a:endCxn id="59" idx="1"/>
          </p:cNvCxnSpPr>
          <p:nvPr/>
        </p:nvCxnSpPr>
        <p:spPr>
          <a:xfrm>
            <a:off x="10279407" y="4357792"/>
            <a:ext cx="1075469" cy="110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954949" y="2969479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5055803" y="2684750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0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357411EE-BB12-48A7-8A0D-DC55040BF103}"/>
              </a:ext>
            </a:extLst>
          </p:cNvPr>
          <p:cNvSpPr txBox="1"/>
          <p:nvPr/>
        </p:nvSpPr>
        <p:spPr>
          <a:xfrm>
            <a:off x="917857" y="4394811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74EA7"/>
                </a:solidFill>
              </a:rPr>
              <a:t>Ko</a:t>
            </a:r>
            <a:r>
              <a:rPr lang="mk-MK" sz="2800" b="1" dirty="0">
                <a:solidFill>
                  <a:srgbClr val="674EA7"/>
                </a:solidFill>
              </a:rPr>
              <a:t>нволуциски невронски мрежи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00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8746" y="2418657"/>
            <a:ext cx="519444" cy="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0697" y="82625"/>
            <a:ext cx="234334" cy="2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510" y="5677814"/>
            <a:ext cx="794461" cy="6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7873" y="1172773"/>
            <a:ext cx="484520" cy="3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052" y="5136396"/>
            <a:ext cx="362353" cy="28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-2449286" y="-2971801"/>
            <a:ext cx="4619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>
              <a:buClr>
                <a:srgbClr val="000000"/>
              </a:buClr>
              <a:buSzPts val="7000"/>
            </a:pP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08401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Дигитална репрезентација на неврон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5B3C3E-C9FB-44BE-A074-96B5F7323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105181"/>
            <a:ext cx="1307329" cy="130587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5766F0-BD08-42E2-BADF-18048B329E32}"/>
              </a:ext>
            </a:extLst>
          </p:cNvPr>
          <p:cNvCxnSpPr>
            <a:cxnSpLocks/>
            <a:stCxn id="28" idx="3"/>
            <a:endCxn id="3076" idx="1"/>
          </p:cNvCxnSpPr>
          <p:nvPr/>
        </p:nvCxnSpPr>
        <p:spPr>
          <a:xfrm flipV="1">
            <a:off x="7403329" y="3758116"/>
            <a:ext cx="1452399" cy="1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8F4D4F6-8DB1-463D-B9CE-680006887D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418" y="1598062"/>
            <a:ext cx="1940276" cy="19381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340FA7-52AF-4D9B-B78A-87EFFF8F4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487" y="3908696"/>
            <a:ext cx="1940276" cy="186814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DB8B8B-741A-429F-91D8-86078A91426D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4277694" y="2567119"/>
            <a:ext cx="1818306" cy="1190998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9C14842-B755-4443-A8F5-1342670F5520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4310763" y="3758117"/>
            <a:ext cx="1785237" cy="1084651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Резултат со слика за correct icon">
            <a:extLst>
              <a:ext uri="{FF2B5EF4-FFF2-40B4-BE49-F238E27FC236}">
                <a16:creationId xmlns:a16="http://schemas.microsoft.com/office/drawing/2014/main" id="{3F886731-A2B4-4C55-AC13-9BFEE36F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28" y="3105180"/>
            <a:ext cx="1305872" cy="1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63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357411EE-BB12-48A7-8A0D-DC55040BF103}"/>
              </a:ext>
            </a:extLst>
          </p:cNvPr>
          <p:cNvSpPr txBox="1"/>
          <p:nvPr/>
        </p:nvSpPr>
        <p:spPr>
          <a:xfrm>
            <a:off x="917857" y="4394811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74EA7"/>
                </a:solidFill>
              </a:rPr>
              <a:t>Ko</a:t>
            </a:r>
            <a:r>
              <a:rPr lang="mk-MK" sz="2800" b="1" dirty="0">
                <a:solidFill>
                  <a:srgbClr val="674EA7"/>
                </a:solidFill>
              </a:rPr>
              <a:t>нволуциони невронски мрежи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6" name="Google Shape;238;p18">
            <a:extLst>
              <a:ext uri="{FF2B5EF4-FFF2-40B4-BE49-F238E27FC236}">
                <a16:creationId xmlns:a16="http://schemas.microsoft.com/office/drawing/2014/main" id="{E6325E45-ECB1-44E4-A009-20258BA597E3}"/>
              </a:ext>
            </a:extLst>
          </p:cNvPr>
          <p:cNvSpPr txBox="1"/>
          <p:nvPr/>
        </p:nvSpPr>
        <p:spPr>
          <a:xfrm>
            <a:off x="917857" y="5260275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Практична примена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38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7D30D-4BC6-4C3C-800D-B64FF0AA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1171E-C2E3-43EA-84AD-64EAAFC1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B4D8E-BDA3-4393-A76A-0803EE710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39CB63-5DFD-4593-AA20-53E526691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5"/>
            <a:ext cx="5995737" cy="40283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6D671B-6A5E-4498-A13F-F9917B6BC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4"/>
            <a:ext cx="5995737" cy="40283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3A25FB-11A5-4820-B14D-BCA32922F772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BF2DD1-D936-4B5D-A18C-77DE4762921A}"/>
              </a:ext>
            </a:extLst>
          </p:cNvPr>
          <p:cNvSpPr txBox="1"/>
          <p:nvPr/>
        </p:nvSpPr>
        <p:spPr>
          <a:xfrm>
            <a:off x="1333500" y="964358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dirty="0">
                <a:solidFill>
                  <a:srgbClr val="674EA7"/>
                </a:solidFill>
              </a:rPr>
              <a:t>Што може да се направи од следново податочно множество?</a:t>
            </a:r>
            <a:endParaRPr lang="en-US" sz="2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06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7D30D-4BC6-4C3C-800D-B64FF0AA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1171E-C2E3-43EA-84AD-64EAAFC1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B4D8E-BDA3-4393-A76A-0803EE710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39CB63-5DFD-4593-AA20-53E526691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5"/>
            <a:ext cx="5995737" cy="402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0B9F7-1BA5-42DB-A63B-8AADACAF1A4A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FAB1D-6545-4782-8E60-CC633E100DD6}"/>
              </a:ext>
            </a:extLst>
          </p:cNvPr>
          <p:cNvSpPr txBox="1"/>
          <p:nvPr/>
        </p:nvSpPr>
        <p:spPr>
          <a:xfrm>
            <a:off x="1333500" y="964358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dirty="0">
                <a:solidFill>
                  <a:srgbClr val="674EA7"/>
                </a:solidFill>
              </a:rPr>
              <a:t>Што може да се направи од следново податочно множество?</a:t>
            </a:r>
            <a:endParaRPr lang="en-US" sz="2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91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7D30D-4BC6-4C3C-800D-B64FF0AA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1171E-C2E3-43EA-84AD-64EAAFC1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B4D8E-BDA3-4393-A76A-0803EE710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95D14-E250-4925-A845-E31C63412F52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97F3C-B305-423A-BD67-3E9269A044C3}"/>
              </a:ext>
            </a:extLst>
          </p:cNvPr>
          <p:cNvSpPr txBox="1"/>
          <p:nvPr/>
        </p:nvSpPr>
        <p:spPr>
          <a:xfrm>
            <a:off x="1333500" y="964358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dirty="0">
                <a:solidFill>
                  <a:srgbClr val="674EA7"/>
                </a:solidFill>
              </a:rPr>
              <a:t>Што може да се направи од следново податочно множество?</a:t>
            </a:r>
            <a:endParaRPr lang="en-US" sz="2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497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7D30D-4BC6-4C3C-800D-B64FF0AA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71171E-C2E3-43EA-84AD-64EAAFC1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B4D8E-BDA3-4393-A76A-0803EE710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7" y="1603646"/>
            <a:ext cx="5995737" cy="402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5AB53-9B5F-48AB-8502-4178049B750B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6092C-FFAF-4EBB-93BC-1D13B05C65B2}"/>
              </a:ext>
            </a:extLst>
          </p:cNvPr>
          <p:cNvSpPr txBox="1"/>
          <p:nvPr/>
        </p:nvSpPr>
        <p:spPr>
          <a:xfrm>
            <a:off x="1333500" y="964358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dirty="0">
                <a:solidFill>
                  <a:srgbClr val="674EA7"/>
                </a:solidFill>
              </a:rPr>
              <a:t>Што може да се направи од следново податочно множество?</a:t>
            </a:r>
            <a:endParaRPr lang="en-US" sz="2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7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65E31-51A9-4E4A-9388-6C494EE9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08" y="1610101"/>
            <a:ext cx="4333875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05E678-943F-450C-87E2-E610429F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08" y="1610100"/>
            <a:ext cx="4295553" cy="2886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A954E9-A5EE-4F03-A296-633353581963}"/>
              </a:ext>
            </a:extLst>
          </p:cNvPr>
          <p:cNvSpPr/>
          <p:nvPr/>
        </p:nvSpPr>
        <p:spPr>
          <a:xfrm>
            <a:off x="3529708" y="2606528"/>
            <a:ext cx="503277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5A24A-35C4-48EC-9431-78E8A2C419C1}"/>
              </a:ext>
            </a:extLst>
          </p:cNvPr>
          <p:cNvSpPr/>
          <p:nvPr/>
        </p:nvSpPr>
        <p:spPr>
          <a:xfrm>
            <a:off x="4032986" y="2606528"/>
            <a:ext cx="418198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EBB03-8D75-48BC-8190-A65AD0D6743F}"/>
              </a:ext>
            </a:extLst>
          </p:cNvPr>
          <p:cNvSpPr/>
          <p:nvPr/>
        </p:nvSpPr>
        <p:spPr>
          <a:xfrm>
            <a:off x="4451184" y="2606528"/>
            <a:ext cx="447674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EEE00-DF01-4792-867C-E69EF2D4C23E}"/>
              </a:ext>
            </a:extLst>
          </p:cNvPr>
          <p:cNvSpPr/>
          <p:nvPr/>
        </p:nvSpPr>
        <p:spPr>
          <a:xfrm>
            <a:off x="4898858" y="2606528"/>
            <a:ext cx="483972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B37A51-750D-4E71-9113-2C748E4670B8}"/>
              </a:ext>
            </a:extLst>
          </p:cNvPr>
          <p:cNvSpPr/>
          <p:nvPr/>
        </p:nvSpPr>
        <p:spPr>
          <a:xfrm>
            <a:off x="5399878" y="2530328"/>
            <a:ext cx="447674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4FE615-7D02-4CBA-9437-4324A8DF7D63}"/>
              </a:ext>
            </a:extLst>
          </p:cNvPr>
          <p:cNvSpPr/>
          <p:nvPr/>
        </p:nvSpPr>
        <p:spPr>
          <a:xfrm>
            <a:off x="5866802" y="2492228"/>
            <a:ext cx="520270" cy="89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316EA-453E-4DAE-97CD-0C6ED66D9350}"/>
              </a:ext>
            </a:extLst>
          </p:cNvPr>
          <p:cNvSpPr/>
          <p:nvPr/>
        </p:nvSpPr>
        <p:spPr>
          <a:xfrm>
            <a:off x="6387072" y="2496991"/>
            <a:ext cx="433199" cy="83515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063A2F-020D-45E4-89CD-020FF7BA7E1C}"/>
              </a:ext>
            </a:extLst>
          </p:cNvPr>
          <p:cNvSpPr/>
          <p:nvPr/>
        </p:nvSpPr>
        <p:spPr>
          <a:xfrm>
            <a:off x="6839051" y="2422509"/>
            <a:ext cx="433199" cy="8001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AE5DE0-59DB-4636-9564-35328620DC7F}"/>
              </a:ext>
            </a:extLst>
          </p:cNvPr>
          <p:cNvSpPr/>
          <p:nvPr/>
        </p:nvSpPr>
        <p:spPr>
          <a:xfrm>
            <a:off x="7291031" y="2357356"/>
            <a:ext cx="293878" cy="8414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876A8A-C317-4A69-A7DE-7CE28104F7BB}"/>
              </a:ext>
            </a:extLst>
          </p:cNvPr>
          <p:cNvSpPr/>
          <p:nvPr/>
        </p:nvSpPr>
        <p:spPr>
          <a:xfrm>
            <a:off x="5405790" y="2530327"/>
            <a:ext cx="447674" cy="8932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5A50C-ECAA-47AD-AD99-2FBFD3EA04A2}"/>
              </a:ext>
            </a:extLst>
          </p:cNvPr>
          <p:cNvSpPr/>
          <p:nvPr/>
        </p:nvSpPr>
        <p:spPr>
          <a:xfrm>
            <a:off x="5878343" y="2492228"/>
            <a:ext cx="520270" cy="8932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F8263-BDB0-48B4-8835-F87C351A8943}"/>
              </a:ext>
            </a:extLst>
          </p:cNvPr>
          <p:cNvSpPr/>
          <p:nvPr/>
        </p:nvSpPr>
        <p:spPr>
          <a:xfrm>
            <a:off x="6396887" y="2495622"/>
            <a:ext cx="433199" cy="83515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D1FAF-5EC7-4788-A610-B34F371CE972}"/>
              </a:ext>
            </a:extLst>
          </p:cNvPr>
          <p:cNvSpPr/>
          <p:nvPr/>
        </p:nvSpPr>
        <p:spPr>
          <a:xfrm>
            <a:off x="6841005" y="2422509"/>
            <a:ext cx="433199" cy="8001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2B99F-D1D2-480E-9DA4-02E0DC952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83" y="2606528"/>
            <a:ext cx="456113" cy="89322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E43036-705B-4901-AFDF-7E417798C260}"/>
              </a:ext>
            </a:extLst>
          </p:cNvPr>
          <p:cNvSpPr/>
          <p:nvPr/>
        </p:nvSpPr>
        <p:spPr>
          <a:xfrm>
            <a:off x="4451184" y="5261872"/>
            <a:ext cx="447674" cy="26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118B2E-08D3-4955-A5F8-8CA7FD966C89}"/>
              </a:ext>
            </a:extLst>
          </p:cNvPr>
          <p:cNvSpPr txBox="1"/>
          <p:nvPr/>
        </p:nvSpPr>
        <p:spPr>
          <a:xfrm>
            <a:off x="5140844" y="5207829"/>
            <a:ext cx="115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74EA7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691AE-C58E-4951-B821-1D3298609B13}"/>
              </a:ext>
            </a:extLst>
          </p:cNvPr>
          <p:cNvSpPr txBox="1"/>
          <p:nvPr/>
        </p:nvSpPr>
        <p:spPr>
          <a:xfrm>
            <a:off x="1546203" y="5198304"/>
            <a:ext cx="172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74EA7"/>
                </a:solidFill>
              </a:rPr>
              <a:t>Training Set Input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0AEC81-A242-43B6-8275-A799E2032BB8}"/>
              </a:ext>
            </a:extLst>
          </p:cNvPr>
          <p:cNvSpPr/>
          <p:nvPr/>
        </p:nvSpPr>
        <p:spPr>
          <a:xfrm>
            <a:off x="7520789" y="5306389"/>
            <a:ext cx="447674" cy="26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2DD0E-5B54-43F5-A29C-9907E04E6AF2}"/>
              </a:ext>
            </a:extLst>
          </p:cNvPr>
          <p:cNvSpPr txBox="1"/>
          <p:nvPr/>
        </p:nvSpPr>
        <p:spPr>
          <a:xfrm>
            <a:off x="8127829" y="5266097"/>
            <a:ext cx="115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74EA7"/>
                </a:solidFill>
              </a:rPr>
              <a:t>No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48F86A-FDD2-45E0-8FBC-FA215331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8" y="2539103"/>
            <a:ext cx="457200" cy="89535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A117E541-CDBE-4106-9A06-81AD35B1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877" y="4962989"/>
            <a:ext cx="457200" cy="89535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533E2535-D3A3-49C9-ACF1-CCDB7E329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334" y="4974598"/>
            <a:ext cx="457200" cy="8953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6F2B93-6C36-4E5D-BEE2-2AADC72B0E1A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EB79CE-0F45-4291-BC0C-DA1D292DD495}"/>
              </a:ext>
            </a:extLst>
          </p:cNvPr>
          <p:cNvSpPr txBox="1"/>
          <p:nvPr/>
        </p:nvSpPr>
        <p:spPr>
          <a:xfrm>
            <a:off x="2727159" y="934480"/>
            <a:ext cx="971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800" dirty="0">
                <a:solidFill>
                  <a:srgbClr val="674EA7"/>
                </a:solidFill>
              </a:rPr>
              <a:t>- Детекција на камион кој чека на рампа</a:t>
            </a:r>
            <a:endParaRPr lang="en-US" sz="2800" dirty="0">
              <a:solidFill>
                <a:srgbClr val="674EA7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EA67FA-7FA7-4080-B1EE-B751DFA1D92C}"/>
              </a:ext>
            </a:extLst>
          </p:cNvPr>
          <p:cNvSpPr txBox="1"/>
          <p:nvPr/>
        </p:nvSpPr>
        <p:spPr>
          <a:xfrm>
            <a:off x="4354414" y="5509626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Output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22EECB-DA1D-4690-8744-815AD9CB2991}"/>
              </a:ext>
            </a:extLst>
          </p:cNvPr>
          <p:cNvSpPr txBox="1"/>
          <p:nvPr/>
        </p:nvSpPr>
        <p:spPr>
          <a:xfrm>
            <a:off x="7449889" y="5554188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329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3819 L 0.00521 0.03842 C 0.00287 0.04051 0.00026 0.04236 -0.00182 0.04514 C -0.00625 0.05046 -0.0125 0.06898 -0.01432 0.07292 C -0.0164 0.07708 -0.01888 0.08079 -0.02057 0.08542 C -0.02487 0.09653 -0.02916 0.10787 -0.03229 0.12014 C -0.03763 0.13981 -0.03932 0.14514 -0.04323 0.16736 C -0.04505 0.17731 -0.04622 0.18773 -0.04791 0.19792 C -0.05716 0.2493 -0.05052 0.19884 -0.05651 0.25069 C -0.05677 0.25949 -0.05729 0.26805 -0.05729 0.27708 C -0.05729 0.29676 -0.05651 0.29792 -0.05494 0.31597 C -0.05494 0.31713 -0.0539 0.33287 -0.05338 0.33542 C -0.05312 0.3368 -0.05234 0.33796 -0.05182 0.33958 C -0.05156 0.34074 -0.05104 0.34375 -0.05104 0.34398 " pathEditMode="relative" rAng="0" ptsTypes="AAAAAAAAAAAAAA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116 L 1.25E-6 -0.00093 C 0.00273 0.00092 0.00716 0.0037 0.00989 0.00787 C 0.01289 0.0125 0.01575 0.01805 0.01875 0.02314 C 0.02044 0.02662 0.02252 0.02916 0.02396 0.03287 C 0.02578 0.03727 0.02747 0.04189 0.02943 0.04583 C 0.03177 0.05115 0.03463 0.05602 0.03711 0.06134 C 0.04271 0.0743 0.04779 0.08773 0.05351 0.10046 C 0.06042 0.11574 0.06081 0.11527 0.06654 0.13287 C 0.07083 0.14606 0.07422 0.16157 0.07773 0.17546 C 0.07877 0.18009 0.08047 0.18402 0.08125 0.18865 C 0.0832 0.19838 0.0875 0.21898 0.08958 0.23148 C 0.09284 0.25069 0.09023 0.23588 0.09258 0.25532 C 0.0931 0.25926 0.09375 0.26296 0.0944 0.26713 C 0.09622 0.30023 0.09583 0.28564 0.09492 0.33611 C 0.09492 0.34143 0.09401 0.34629 0.09375 0.35139 C 0.09362 0.35301 0.09375 0.35439 0.09375 0.35671 " pathEditMode="relative" rAng="0" ptsTypes="AAAAAAAAAAAAAAAAA">
                                      <p:cBhvr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/>
      <p:bldP spid="25" grpId="0"/>
      <p:bldP spid="28" grpId="0" animBg="1"/>
      <p:bldP spid="29" grpId="0"/>
      <p:bldP spid="33" grpId="0"/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5793120" y="1759631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6670101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7573058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5793120" y="2567764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6681394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7573058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5793120" y="337589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6733109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7573058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5366632" y="209099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6266437" y="209898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106386" y="2070057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5326448" y="29021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6248468" y="293352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111916" y="294114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5344076" y="37260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6247387" y="373743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111916" y="373696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8816531" y="2544133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8816531" y="176385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8795568" y="3318984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8824143" y="405168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91167" cy="7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69148" cy="137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9517053" y="2879267"/>
            <a:ext cx="969148" cy="59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2817203"/>
            <a:ext cx="1012130" cy="8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3471670"/>
            <a:ext cx="990111" cy="1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9524665" y="2817203"/>
            <a:ext cx="983555" cy="156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200207" y="2998507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3843407" y="2817203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E4F7DF7-AD9B-41F7-95E5-1BE67AE0789D}"/>
              </a:ext>
            </a:extLst>
          </p:cNvPr>
          <p:cNvSpPr/>
          <p:nvPr/>
        </p:nvSpPr>
        <p:spPr>
          <a:xfrm>
            <a:off x="10543982" y="3185591"/>
            <a:ext cx="543965" cy="540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15E90CF-DF90-4560-899E-BA3866277F99}"/>
              </a:ext>
            </a:extLst>
          </p:cNvPr>
          <p:cNvSpPr/>
          <p:nvPr/>
        </p:nvSpPr>
        <p:spPr>
          <a:xfrm>
            <a:off x="10526676" y="2489465"/>
            <a:ext cx="546306" cy="555662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5C02989-4F89-4CD4-A85E-18F2F891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96" y="1859238"/>
            <a:ext cx="1630527" cy="319311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756006-9B01-4049-ADC4-FD2E4645A3E3}"/>
              </a:ext>
            </a:extLst>
          </p:cNvPr>
          <p:cNvCxnSpPr>
            <a:endCxn id="143" idx="2"/>
          </p:cNvCxnSpPr>
          <p:nvPr/>
        </p:nvCxnSpPr>
        <p:spPr>
          <a:xfrm flipV="1">
            <a:off x="9524665" y="3455797"/>
            <a:ext cx="1019317" cy="95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0C6FE134-62F8-4BA6-A318-9122E30500D7}"/>
              </a:ext>
            </a:extLst>
          </p:cNvPr>
          <p:cNvSpPr txBox="1"/>
          <p:nvPr/>
        </p:nvSpPr>
        <p:spPr>
          <a:xfrm>
            <a:off x="6193563" y="4518986"/>
            <a:ext cx="159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3200" dirty="0">
                <a:solidFill>
                  <a:srgbClr val="674EA7"/>
                </a:solidFill>
              </a:rPr>
              <a:t>    </a:t>
            </a:r>
            <a:r>
              <a:rPr lang="en-US" sz="3200" dirty="0">
                <a:solidFill>
                  <a:srgbClr val="674EA7"/>
                </a:solidFill>
              </a:rPr>
              <a:t>CNN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7155B4-80ED-49D8-B2B9-95E99B1B7DFE}"/>
              </a:ext>
            </a:extLst>
          </p:cNvPr>
          <p:cNvSpPr txBox="1"/>
          <p:nvPr/>
        </p:nvSpPr>
        <p:spPr>
          <a:xfrm>
            <a:off x="446662" y="-32888"/>
            <a:ext cx="11639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74EA7"/>
                </a:solidFill>
              </a:rPr>
              <a:t>A</a:t>
            </a:r>
            <a:r>
              <a:rPr lang="mk-MK" sz="6000" dirty="0">
                <a:solidFill>
                  <a:srgbClr val="674EA7"/>
                </a:solidFill>
              </a:rPr>
              <a:t>рхитетктура на невронска мрежа</a:t>
            </a:r>
            <a:endParaRPr lang="en-US" sz="60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5793120" y="1759631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6670101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7573058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5793120" y="2567764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6681394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7573058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5793120" y="337589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6733109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7573058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5366632" y="209099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6266437" y="209898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106386" y="2070057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5326448" y="29021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6248468" y="293352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111916" y="294114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5344076" y="37260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6247387" y="373743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111916" y="373696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8816531" y="2544133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8816531" y="176385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8795568" y="3318984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8824143" y="405168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91167" cy="7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69148" cy="137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9517053" y="2879267"/>
            <a:ext cx="969148" cy="59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2817203"/>
            <a:ext cx="1012130" cy="8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3471670"/>
            <a:ext cx="990111" cy="1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9524665" y="2817203"/>
            <a:ext cx="983555" cy="156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200207" y="2998507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3843407" y="2817203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E4F7DF7-AD9B-41F7-95E5-1BE67AE0789D}"/>
              </a:ext>
            </a:extLst>
          </p:cNvPr>
          <p:cNvSpPr/>
          <p:nvPr/>
        </p:nvSpPr>
        <p:spPr>
          <a:xfrm>
            <a:off x="10543982" y="3185591"/>
            <a:ext cx="543965" cy="540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15E90CF-DF90-4560-899E-BA3866277F99}"/>
              </a:ext>
            </a:extLst>
          </p:cNvPr>
          <p:cNvSpPr/>
          <p:nvPr/>
        </p:nvSpPr>
        <p:spPr>
          <a:xfrm>
            <a:off x="10526676" y="2489465"/>
            <a:ext cx="546306" cy="555662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5C02989-4F89-4CD4-A85E-18F2F891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96" y="1859238"/>
            <a:ext cx="1630527" cy="31931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7DC79E7-18D5-4261-BFAA-73182C21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29" y="1859240"/>
            <a:ext cx="1630526" cy="319311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9B668F-DFD1-4EFE-896C-FA0F7D6395AD}"/>
              </a:ext>
            </a:extLst>
          </p:cNvPr>
          <p:cNvCxnSpPr>
            <a:stCxn id="136" idx="6"/>
            <a:endCxn id="143" idx="2"/>
          </p:cNvCxnSpPr>
          <p:nvPr/>
        </p:nvCxnSpPr>
        <p:spPr>
          <a:xfrm flipV="1">
            <a:off x="9524665" y="3455797"/>
            <a:ext cx="1019317" cy="93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2C2157-D128-462E-A6F5-84CF31055E8F}"/>
              </a:ext>
            </a:extLst>
          </p:cNvPr>
          <p:cNvSpPr txBox="1"/>
          <p:nvPr/>
        </p:nvSpPr>
        <p:spPr>
          <a:xfrm>
            <a:off x="6193563" y="4518986"/>
            <a:ext cx="159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3200" dirty="0">
                <a:solidFill>
                  <a:srgbClr val="674EA7"/>
                </a:solidFill>
              </a:rPr>
              <a:t>    </a:t>
            </a:r>
            <a:r>
              <a:rPr lang="en-US" sz="3200" dirty="0">
                <a:solidFill>
                  <a:srgbClr val="674EA7"/>
                </a:solidFill>
              </a:rPr>
              <a:t>CNN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B690D1-4710-41D0-A349-8855F72AC74E}"/>
              </a:ext>
            </a:extLst>
          </p:cNvPr>
          <p:cNvSpPr txBox="1"/>
          <p:nvPr/>
        </p:nvSpPr>
        <p:spPr>
          <a:xfrm>
            <a:off x="446662" y="-32888"/>
            <a:ext cx="11639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74EA7"/>
                </a:solidFill>
              </a:rPr>
              <a:t>A</a:t>
            </a:r>
            <a:r>
              <a:rPr lang="mk-MK" sz="6000" dirty="0">
                <a:solidFill>
                  <a:srgbClr val="674EA7"/>
                </a:solidFill>
              </a:rPr>
              <a:t>рхитетктура на невронска мрежа</a:t>
            </a:r>
            <a:endParaRPr lang="en-US" sz="60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5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>
            <a:extLst>
              <a:ext uri="{FF2B5EF4-FFF2-40B4-BE49-F238E27FC236}">
                <a16:creationId xmlns:a16="http://schemas.microsoft.com/office/drawing/2014/main" id="{22F4CB23-7E9A-46A3-8DA2-57B22A78681C}"/>
              </a:ext>
            </a:extLst>
          </p:cNvPr>
          <p:cNvSpPr/>
          <p:nvPr/>
        </p:nvSpPr>
        <p:spPr>
          <a:xfrm>
            <a:off x="5793120" y="1759631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C031BA-7615-42F4-A42E-0346F2ADC7B9}"/>
              </a:ext>
            </a:extLst>
          </p:cNvPr>
          <p:cNvSpPr/>
          <p:nvPr/>
        </p:nvSpPr>
        <p:spPr>
          <a:xfrm>
            <a:off x="6670101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4C7F6-DEA8-4EDA-A5FE-6BB5B615A5C1}"/>
              </a:ext>
            </a:extLst>
          </p:cNvPr>
          <p:cNvSpPr/>
          <p:nvPr/>
        </p:nvSpPr>
        <p:spPr>
          <a:xfrm>
            <a:off x="7573058" y="176385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7543A3-D2C1-4540-BA08-A77C764A4037}"/>
              </a:ext>
            </a:extLst>
          </p:cNvPr>
          <p:cNvSpPr/>
          <p:nvPr/>
        </p:nvSpPr>
        <p:spPr>
          <a:xfrm>
            <a:off x="5793120" y="2567764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1B1BA2A-82AC-43DB-9232-54B0639B33ED}"/>
              </a:ext>
            </a:extLst>
          </p:cNvPr>
          <p:cNvSpPr/>
          <p:nvPr/>
        </p:nvSpPr>
        <p:spPr>
          <a:xfrm>
            <a:off x="6681394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992288-5FF6-4AA1-9728-AB86CD61A186}"/>
              </a:ext>
            </a:extLst>
          </p:cNvPr>
          <p:cNvSpPr/>
          <p:nvPr/>
        </p:nvSpPr>
        <p:spPr>
          <a:xfrm>
            <a:off x="7573058" y="256776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FDB28A-C7A6-4F9A-B768-56E59BF244A3}"/>
              </a:ext>
            </a:extLst>
          </p:cNvPr>
          <p:cNvSpPr/>
          <p:nvPr/>
        </p:nvSpPr>
        <p:spPr>
          <a:xfrm>
            <a:off x="5793120" y="3375897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7EC1E6-1A65-468E-8F29-4B6F74ED061A}"/>
              </a:ext>
            </a:extLst>
          </p:cNvPr>
          <p:cNvSpPr/>
          <p:nvPr/>
        </p:nvSpPr>
        <p:spPr>
          <a:xfrm>
            <a:off x="6733109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30ABB9-9ABD-47C3-8CB4-05A7C9C00147}"/>
              </a:ext>
            </a:extLst>
          </p:cNvPr>
          <p:cNvSpPr/>
          <p:nvPr/>
        </p:nvSpPr>
        <p:spPr>
          <a:xfrm>
            <a:off x="7573058" y="3371675"/>
            <a:ext cx="700522" cy="6702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18433B-C5A8-45D0-966C-8469BF5697AD}"/>
              </a:ext>
            </a:extLst>
          </p:cNvPr>
          <p:cNvSpPr/>
          <p:nvPr/>
        </p:nvSpPr>
        <p:spPr>
          <a:xfrm>
            <a:off x="5366632" y="2090996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6C8DE4-7BE8-46E9-9D9E-6EB536B3DAEE}"/>
              </a:ext>
            </a:extLst>
          </p:cNvPr>
          <p:cNvSpPr/>
          <p:nvPr/>
        </p:nvSpPr>
        <p:spPr>
          <a:xfrm>
            <a:off x="6266437" y="2098989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237DF5-5FD6-4F3E-8F53-B54352D9619E}"/>
              </a:ext>
            </a:extLst>
          </p:cNvPr>
          <p:cNvSpPr/>
          <p:nvPr/>
        </p:nvSpPr>
        <p:spPr>
          <a:xfrm>
            <a:off x="7106386" y="2070057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4BEB1A-D160-4882-81CB-D9B68902AE84}"/>
              </a:ext>
            </a:extLst>
          </p:cNvPr>
          <p:cNvSpPr/>
          <p:nvPr/>
        </p:nvSpPr>
        <p:spPr>
          <a:xfrm>
            <a:off x="5326448" y="29021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3CC9A06-5152-4B02-B61B-B6415F8A75BD}"/>
              </a:ext>
            </a:extLst>
          </p:cNvPr>
          <p:cNvSpPr/>
          <p:nvPr/>
        </p:nvSpPr>
        <p:spPr>
          <a:xfrm>
            <a:off x="6248468" y="293352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3749D9-368C-402D-AD50-49E0B8A1D73E}"/>
              </a:ext>
            </a:extLst>
          </p:cNvPr>
          <p:cNvSpPr/>
          <p:nvPr/>
        </p:nvSpPr>
        <p:spPr>
          <a:xfrm>
            <a:off x="7111916" y="294114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D2781B-0ACB-4C9C-B17B-EE4CEA9B85B1}"/>
              </a:ext>
            </a:extLst>
          </p:cNvPr>
          <p:cNvSpPr/>
          <p:nvPr/>
        </p:nvSpPr>
        <p:spPr>
          <a:xfrm>
            <a:off x="5344076" y="372600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170FB-9505-42EA-88F7-B92EBB362078}"/>
              </a:ext>
            </a:extLst>
          </p:cNvPr>
          <p:cNvSpPr/>
          <p:nvPr/>
        </p:nvSpPr>
        <p:spPr>
          <a:xfrm>
            <a:off x="6247387" y="3737432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14B86D-5F69-401F-8E32-3C5E4152F6BA}"/>
              </a:ext>
            </a:extLst>
          </p:cNvPr>
          <p:cNvSpPr/>
          <p:nvPr/>
        </p:nvSpPr>
        <p:spPr>
          <a:xfrm>
            <a:off x="7111916" y="3736964"/>
            <a:ext cx="700522" cy="670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8816531" y="2544133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8816531" y="176385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8795568" y="3318984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8824143" y="405168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91167" cy="7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69148" cy="137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9517053" y="2879267"/>
            <a:ext cx="969148" cy="59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2817203"/>
            <a:ext cx="1012130" cy="8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3471670"/>
            <a:ext cx="990111" cy="1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9524665" y="2817203"/>
            <a:ext cx="983555" cy="156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200207" y="2998507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3843407" y="2817203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E4F7DF7-AD9B-41F7-95E5-1BE67AE0789D}"/>
              </a:ext>
            </a:extLst>
          </p:cNvPr>
          <p:cNvSpPr/>
          <p:nvPr/>
        </p:nvSpPr>
        <p:spPr>
          <a:xfrm>
            <a:off x="10543982" y="3185591"/>
            <a:ext cx="543965" cy="540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15E90CF-DF90-4560-899E-BA3866277F99}"/>
              </a:ext>
            </a:extLst>
          </p:cNvPr>
          <p:cNvSpPr/>
          <p:nvPr/>
        </p:nvSpPr>
        <p:spPr>
          <a:xfrm>
            <a:off x="10526676" y="2489465"/>
            <a:ext cx="546306" cy="555662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5C02989-4F89-4CD4-A85E-18F2F891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96" y="1859238"/>
            <a:ext cx="1630527" cy="31931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7DC79E7-18D5-4261-BFAA-73182C21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29" y="1859240"/>
            <a:ext cx="1630526" cy="319311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9B668F-DFD1-4EFE-896C-FA0F7D6395AD}"/>
              </a:ext>
            </a:extLst>
          </p:cNvPr>
          <p:cNvCxnSpPr>
            <a:stCxn id="136" idx="6"/>
            <a:endCxn id="143" idx="2"/>
          </p:cNvCxnSpPr>
          <p:nvPr/>
        </p:nvCxnSpPr>
        <p:spPr>
          <a:xfrm flipV="1">
            <a:off x="9524665" y="3455797"/>
            <a:ext cx="1019317" cy="93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74981A-4BFE-4F11-AC40-EE38FA6B23F8}"/>
              </a:ext>
            </a:extLst>
          </p:cNvPr>
          <p:cNvSpPr txBox="1"/>
          <p:nvPr/>
        </p:nvSpPr>
        <p:spPr>
          <a:xfrm>
            <a:off x="446662" y="-32888"/>
            <a:ext cx="11639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74EA7"/>
                </a:solidFill>
              </a:rPr>
              <a:t>A</a:t>
            </a:r>
            <a:r>
              <a:rPr lang="mk-MK" sz="6000" dirty="0">
                <a:solidFill>
                  <a:srgbClr val="674EA7"/>
                </a:solidFill>
              </a:rPr>
              <a:t>рхитетктура на невронска мрежа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FDB6E-0D48-4AF6-8DE2-61FFD90A5643}"/>
              </a:ext>
            </a:extLst>
          </p:cNvPr>
          <p:cNvSpPr txBox="1"/>
          <p:nvPr/>
        </p:nvSpPr>
        <p:spPr>
          <a:xfrm>
            <a:off x="6193563" y="4518986"/>
            <a:ext cx="159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3200" dirty="0">
                <a:solidFill>
                  <a:srgbClr val="674EA7"/>
                </a:solidFill>
              </a:rPr>
              <a:t>    </a:t>
            </a:r>
            <a:r>
              <a:rPr lang="en-US" sz="3200" dirty="0">
                <a:solidFill>
                  <a:srgbClr val="674EA7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06987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86128E-DD09-4B81-AE92-E09F94D26D0D}"/>
              </a:ext>
            </a:extLst>
          </p:cNvPr>
          <p:cNvGrpSpPr/>
          <p:nvPr/>
        </p:nvGrpSpPr>
        <p:grpSpPr>
          <a:xfrm>
            <a:off x="3512820" y="2124833"/>
            <a:ext cx="4800600" cy="3206725"/>
            <a:chOff x="3695700" y="1097284"/>
            <a:chExt cx="4800600" cy="32067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BA6CC8-D109-46C3-BD89-BB3D9C0C0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1097284"/>
              <a:ext cx="4800600" cy="320672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8DF209-7D99-4BDB-A12F-FCFC6C73942D}"/>
                </a:ext>
              </a:extLst>
            </p:cNvPr>
            <p:cNvSpPr/>
            <p:nvPr/>
          </p:nvSpPr>
          <p:spPr>
            <a:xfrm>
              <a:off x="4231005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8EAE2E-D0C0-429C-BB00-2D44092B5A1F}"/>
                </a:ext>
              </a:extLst>
            </p:cNvPr>
            <p:cNvSpPr/>
            <p:nvPr/>
          </p:nvSpPr>
          <p:spPr>
            <a:xfrm>
              <a:off x="4736022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7FD484-4917-45C5-A5B6-3297F02C73A3}"/>
              </a:ext>
            </a:extLst>
          </p:cNvPr>
          <p:cNvGrpSpPr/>
          <p:nvPr/>
        </p:nvGrpSpPr>
        <p:grpSpPr>
          <a:xfrm>
            <a:off x="3512820" y="2154020"/>
            <a:ext cx="4800600" cy="3232932"/>
            <a:chOff x="3512820" y="1113655"/>
            <a:chExt cx="4800600" cy="32329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5A819F-376C-46C6-837E-64291E3114F8}"/>
                </a:ext>
              </a:extLst>
            </p:cNvPr>
            <p:cNvGrpSpPr/>
            <p:nvPr/>
          </p:nvGrpSpPr>
          <p:grpSpPr>
            <a:xfrm>
              <a:off x="3512820" y="1113655"/>
              <a:ext cx="4800600" cy="3232932"/>
              <a:chOff x="3512820" y="1113655"/>
              <a:chExt cx="4800600" cy="32329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8E11CC7-5D4D-41FC-80FF-C6818828A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820" y="1113655"/>
                <a:ext cx="4800600" cy="3232932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CC49F9-D5D3-419B-AD91-649091543351}"/>
                  </a:ext>
                </a:extLst>
              </p:cNvPr>
              <p:cNvSpPr/>
              <p:nvPr/>
            </p:nvSpPr>
            <p:spPr>
              <a:xfrm>
                <a:off x="4064477" y="2245410"/>
                <a:ext cx="488665" cy="983494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3A8E31-AC1A-4F36-9076-646F876BC47A}"/>
                </a:ext>
              </a:extLst>
            </p:cNvPr>
            <p:cNvSpPr/>
            <p:nvPr/>
          </p:nvSpPr>
          <p:spPr>
            <a:xfrm>
              <a:off x="4568850" y="2231338"/>
              <a:ext cx="473601" cy="99756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FA168D-2214-4058-9B7F-011C76E5DB20}"/>
              </a:ext>
            </a:extLst>
          </p:cNvPr>
          <p:cNvSpPr txBox="1"/>
          <p:nvPr/>
        </p:nvSpPr>
        <p:spPr>
          <a:xfrm>
            <a:off x="2679700" y="0"/>
            <a:ext cx="882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6000" dirty="0">
                <a:solidFill>
                  <a:srgbClr val="674EA7"/>
                </a:solidFill>
              </a:rPr>
              <a:t>Практичен проблем</a:t>
            </a:r>
            <a:endParaRPr lang="en-US" sz="6000" dirty="0">
              <a:solidFill>
                <a:srgbClr val="674EA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0CE33-3DCC-4C42-8B1E-6B7E8F5AC75B}"/>
              </a:ext>
            </a:extLst>
          </p:cNvPr>
          <p:cNvSpPr txBox="1"/>
          <p:nvPr/>
        </p:nvSpPr>
        <p:spPr>
          <a:xfrm>
            <a:off x="989693" y="1092620"/>
            <a:ext cx="1021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mk-MK" sz="2800" dirty="0">
                <a:solidFill>
                  <a:srgbClr val="674EA7"/>
                </a:solidFill>
              </a:rPr>
              <a:t>Детекција на камион кој чека на повеќе последователни слики</a:t>
            </a:r>
          </a:p>
        </p:txBody>
      </p:sp>
    </p:spTree>
    <p:extLst>
      <p:ext uri="{BB962C8B-B14F-4D97-AF65-F5344CB8AC3E}">
        <p14:creationId xmlns:p14="http://schemas.microsoft.com/office/powerpoint/2010/main" val="104811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F2F980-9777-4531-880F-405BB464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35" y="1584068"/>
            <a:ext cx="1940276" cy="1938113"/>
          </a:xfrm>
          <a:prstGeom prst="rect">
            <a:avLst/>
          </a:prstGeom>
        </p:spPr>
      </p:pic>
      <p:pic>
        <p:nvPicPr>
          <p:cNvPr id="232" name="Google Shape;232;p1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8746" y="2418657"/>
            <a:ext cx="519444" cy="4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0697" y="82625"/>
            <a:ext cx="234334" cy="29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 descr="pasted-image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5510" y="5677814"/>
            <a:ext cx="794461" cy="63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37873" y="1172773"/>
            <a:ext cx="484520" cy="38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descr="pasted-image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052" y="5136396"/>
            <a:ext cx="362353" cy="28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-2449286" y="-2971801"/>
            <a:ext cx="4619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Autofit/>
          </a:bodyPr>
          <a:lstStyle/>
          <a:p>
            <a:pPr>
              <a:buClr>
                <a:srgbClr val="000000"/>
              </a:buClr>
              <a:buSzPts val="7000"/>
            </a:pP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08401" y="379542"/>
            <a:ext cx="105744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38099" indent="-38099" algn="ctr">
              <a:buClr>
                <a:srgbClr val="000000"/>
              </a:buClr>
              <a:buSzPts val="1800"/>
            </a:pPr>
            <a:r>
              <a:rPr lang="mk-MK" sz="4000" b="1" dirty="0">
                <a:solidFill>
                  <a:srgbClr val="674EA7"/>
                </a:solidFill>
              </a:rPr>
              <a:t>Дигитална репрезентација на неврон</a:t>
            </a:r>
            <a:endParaRPr sz="4000" b="1" dirty="0">
              <a:solidFill>
                <a:srgbClr val="674EA7"/>
              </a:solidFill>
            </a:endParaRPr>
          </a:p>
          <a:p>
            <a:pPr marL="38099" indent="-38099" algn="ctr">
              <a:buClr>
                <a:srgbClr val="000000"/>
              </a:buClr>
              <a:buSzPts val="1800"/>
            </a:pPr>
            <a:endParaRPr sz="3600" b="1" dirty="0">
              <a:solidFill>
                <a:srgbClr val="9900FF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5B3C3E-C9FB-44BE-A074-96B5F7323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105181"/>
            <a:ext cx="1307329" cy="130587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5766F0-BD08-42E2-BADF-18048B329E3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403329" y="3758116"/>
            <a:ext cx="1452399" cy="1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DB8B8B-741A-429F-91D8-86078A91426D}"/>
              </a:ext>
            </a:extLst>
          </p:cNvPr>
          <p:cNvCxnSpPr>
            <a:cxnSpLocks/>
            <a:stCxn id="3" idx="3"/>
            <a:endCxn id="28" idx="1"/>
          </p:cNvCxnSpPr>
          <p:nvPr/>
        </p:nvCxnSpPr>
        <p:spPr>
          <a:xfrm>
            <a:off x="4259055" y="2553125"/>
            <a:ext cx="1836945" cy="1204992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9C14842-B755-4443-A8F5-1342670F5520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 flipV="1">
            <a:off x="4267416" y="3758117"/>
            <a:ext cx="1828584" cy="1096439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6EC32B-04D4-4DFA-B9B9-CED8D2D86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1369" y="1610334"/>
            <a:ext cx="1887686" cy="188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AFAD1-3BFA-4981-92F9-D32970F7D8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730" y="3942397"/>
            <a:ext cx="1887686" cy="1824317"/>
          </a:xfrm>
          <a:prstGeom prst="rect">
            <a:avLst/>
          </a:prstGeom>
        </p:spPr>
      </p:pic>
      <p:pic>
        <p:nvPicPr>
          <p:cNvPr id="5124" name="Picture 4" descr="Резултат со слика за incorrect icon">
            <a:extLst>
              <a:ext uri="{FF2B5EF4-FFF2-40B4-BE49-F238E27FC236}">
                <a16:creationId xmlns:a16="http://schemas.microsoft.com/office/drawing/2014/main" id="{E0AB8A28-851A-4AD8-BE0B-180D68BE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5728" y="3329031"/>
            <a:ext cx="10541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68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E43036-705B-4901-AFDF-7E417798C260}"/>
              </a:ext>
            </a:extLst>
          </p:cNvPr>
          <p:cNvSpPr/>
          <p:nvPr/>
        </p:nvSpPr>
        <p:spPr>
          <a:xfrm>
            <a:off x="4451184" y="5261872"/>
            <a:ext cx="447674" cy="26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118B2E-08D3-4955-A5F8-8CA7FD966C89}"/>
              </a:ext>
            </a:extLst>
          </p:cNvPr>
          <p:cNvSpPr txBox="1"/>
          <p:nvPr/>
        </p:nvSpPr>
        <p:spPr>
          <a:xfrm>
            <a:off x="5140844" y="5207829"/>
            <a:ext cx="115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691AE-C58E-4951-B821-1D3298609B13}"/>
              </a:ext>
            </a:extLst>
          </p:cNvPr>
          <p:cNvSpPr txBox="1"/>
          <p:nvPr/>
        </p:nvSpPr>
        <p:spPr>
          <a:xfrm>
            <a:off x="1876617" y="5169989"/>
            <a:ext cx="172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Training Set</a:t>
            </a:r>
          </a:p>
          <a:p>
            <a:r>
              <a:rPr lang="en-US" dirty="0">
                <a:solidFill>
                  <a:srgbClr val="674EA7"/>
                </a:solidFill>
              </a:rPr>
              <a:t>      Input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C0AEC81-A242-43B6-8275-A799E2032BB8}"/>
              </a:ext>
            </a:extLst>
          </p:cNvPr>
          <p:cNvSpPr/>
          <p:nvPr/>
        </p:nvSpPr>
        <p:spPr>
          <a:xfrm>
            <a:off x="7456726" y="5295806"/>
            <a:ext cx="447674" cy="26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2DD0E-5B54-43F5-A29C-9907E04E6AF2}"/>
              </a:ext>
            </a:extLst>
          </p:cNvPr>
          <p:cNvSpPr txBox="1"/>
          <p:nvPr/>
        </p:nvSpPr>
        <p:spPr>
          <a:xfrm>
            <a:off x="8141063" y="5279604"/>
            <a:ext cx="115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No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86128E-DD09-4B81-AE92-E09F94D26D0D}"/>
              </a:ext>
            </a:extLst>
          </p:cNvPr>
          <p:cNvGrpSpPr/>
          <p:nvPr/>
        </p:nvGrpSpPr>
        <p:grpSpPr>
          <a:xfrm>
            <a:off x="1083945" y="1139862"/>
            <a:ext cx="4800600" cy="3206725"/>
            <a:chOff x="3695700" y="1097284"/>
            <a:chExt cx="4800600" cy="32067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BA6CC8-D109-46C3-BD89-BB3D9C0C0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1097284"/>
              <a:ext cx="4800600" cy="320672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8DF209-7D99-4BDB-A12F-FCFC6C73942D}"/>
                </a:ext>
              </a:extLst>
            </p:cNvPr>
            <p:cNvSpPr/>
            <p:nvPr/>
          </p:nvSpPr>
          <p:spPr>
            <a:xfrm>
              <a:off x="4231005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8EAE2E-D0C0-429C-BB00-2D44092B5A1F}"/>
                </a:ext>
              </a:extLst>
            </p:cNvPr>
            <p:cNvSpPr/>
            <p:nvPr/>
          </p:nvSpPr>
          <p:spPr>
            <a:xfrm>
              <a:off x="4736022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7FD484-4917-45C5-A5B6-3297F02C73A3}"/>
              </a:ext>
            </a:extLst>
          </p:cNvPr>
          <p:cNvGrpSpPr/>
          <p:nvPr/>
        </p:nvGrpSpPr>
        <p:grpSpPr>
          <a:xfrm>
            <a:off x="6038076" y="1113655"/>
            <a:ext cx="4800600" cy="3232932"/>
            <a:chOff x="3512820" y="1113655"/>
            <a:chExt cx="4800600" cy="32329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5A819F-376C-46C6-837E-64291E3114F8}"/>
                </a:ext>
              </a:extLst>
            </p:cNvPr>
            <p:cNvGrpSpPr/>
            <p:nvPr/>
          </p:nvGrpSpPr>
          <p:grpSpPr>
            <a:xfrm>
              <a:off x="3512820" y="1113655"/>
              <a:ext cx="4800600" cy="3232932"/>
              <a:chOff x="3512820" y="1113655"/>
              <a:chExt cx="4800600" cy="32329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8E11CC7-5D4D-41FC-80FF-C6818828A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820" y="1113655"/>
                <a:ext cx="4800600" cy="3232932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ECC49F9-D5D3-419B-AD91-649091543351}"/>
                  </a:ext>
                </a:extLst>
              </p:cNvPr>
              <p:cNvSpPr/>
              <p:nvPr/>
            </p:nvSpPr>
            <p:spPr>
              <a:xfrm>
                <a:off x="4064477" y="2245410"/>
                <a:ext cx="488665" cy="983494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3A8E31-AC1A-4F36-9076-646F876BC47A}"/>
                </a:ext>
              </a:extLst>
            </p:cNvPr>
            <p:cNvSpPr/>
            <p:nvPr/>
          </p:nvSpPr>
          <p:spPr>
            <a:xfrm>
              <a:off x="4568850" y="2231338"/>
              <a:ext cx="473601" cy="99756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7431F0-47AE-4D88-AEF3-4F9950C46338}"/>
              </a:ext>
            </a:extLst>
          </p:cNvPr>
          <p:cNvSpPr txBox="1"/>
          <p:nvPr/>
        </p:nvSpPr>
        <p:spPr>
          <a:xfrm>
            <a:off x="2723619" y="657865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Frame 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9698A-E488-40B3-BE32-4C96A091E134}"/>
              </a:ext>
            </a:extLst>
          </p:cNvPr>
          <p:cNvSpPr txBox="1"/>
          <p:nvPr/>
        </p:nvSpPr>
        <p:spPr>
          <a:xfrm>
            <a:off x="8319051" y="657865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Frame X+1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9C60C-C19C-4222-8276-E601E227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67" y="2253230"/>
            <a:ext cx="4953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8A464-6E2E-40A0-B3B6-CBEF292A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33" y="2235885"/>
            <a:ext cx="50482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1C759-A0AA-4FCD-89DB-20CF4C02A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297" y="2178735"/>
            <a:ext cx="533400" cy="1000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4B9D8-573D-4A7E-B933-961EF370D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138" y="2260907"/>
            <a:ext cx="542925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3AB53-D37B-4D96-BBDE-57E955EF1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203" y="4688370"/>
            <a:ext cx="502612" cy="994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065034-7B34-43A9-858E-8B83CDF87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8931" y="5081511"/>
            <a:ext cx="490538" cy="981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A1CB42-9D74-4872-8610-2686A6AC5220}"/>
              </a:ext>
            </a:extLst>
          </p:cNvPr>
          <p:cNvSpPr txBox="1"/>
          <p:nvPr/>
        </p:nvSpPr>
        <p:spPr>
          <a:xfrm>
            <a:off x="7376227" y="5523119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80737-536A-4A58-AEE8-FCD1A9638E8D}"/>
              </a:ext>
            </a:extLst>
          </p:cNvPr>
          <p:cNvSpPr txBox="1"/>
          <p:nvPr/>
        </p:nvSpPr>
        <p:spPr>
          <a:xfrm>
            <a:off x="4368435" y="5493154"/>
            <a:ext cx="172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rgbClr val="674EA7"/>
                </a:solidFill>
              </a:rPr>
              <a:t>О</a:t>
            </a:r>
            <a:r>
              <a:rPr lang="en-US" dirty="0" err="1">
                <a:solidFill>
                  <a:srgbClr val="674EA7"/>
                </a:solidFill>
              </a:rPr>
              <a:t>utput</a:t>
            </a:r>
            <a:endParaRPr lang="en-US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0903 L -0.00391 0.00903 C 0.01757 0.01945 -0.00404 0.00672 0.00846 0.01875 C 0.01106 0.02107 0.0138 0.022 0.01627 0.02431 C 0.01875 0.02616 0.02096 0.02894 0.0233 0.03125 C 0.02617 0.03357 0.02916 0.03565 0.0319 0.0382 C 0.03906 0.04445 0.04596 0.05116 0.05299 0.05764 C 0.06054 0.06436 0.06888 0.07084 0.07565 0.07987 C 0.08528 0.09237 0.097 0.10996 0.10612 0.1257 C 0.10911 0.13056 0.11211 0.13542 0.11471 0.14098 C 0.12044 0.15209 0.12304 0.15602 0.12721 0.16875 C 0.13099 0.17987 0.13138 0.18334 0.13346 0.19514 C 0.13398 0.20348 0.13476 0.21158 0.13502 0.22014 C 0.13593 0.24746 0.13528 0.23588 0.13658 0.25487 C 0.13685 0.2632 0.13711 0.27153 0.13737 0.27987 C 0.13763 0.28542 0.13854 0.29862 0.13893 0.30487 C 0.13997 0.31621 0.13984 0.31112 0.14049 0.32431 C 0.14088 0.3301 0.14101 0.33635 0.14127 0.34237 C 0.14218 0.35811 0.14205 0.35024 0.14205 0.35625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093 L 2.08333E-6 0.00116 C -0.00222 0.00209 -0.0043 0.00348 -0.00625 0.00486 C -0.00768 0.00533 -0.00899 0.00533 -0.01003 0.00625 C -0.02018 0.01274 -0.00912 0.0088 -0.02005 0.01181 C -0.02448 0.01482 -0.02722 0.01736 -0.03164 0.02014 C -0.03659 0.02292 -0.0418 0.02431 -0.04636 0.02824 C -0.06966 0.04885 -0.04063 0.02408 -0.06628 0.04352 C -0.08542 0.05787 -0.08737 0.06065 -0.10326 0.07385 C -0.10781 0.07755 -0.11289 0.0801 -0.11719 0.08496 C -0.12709 0.09537 -0.13711 0.10556 -0.14557 0.11945 C -0.14844 0.12361 -0.15065 0.12894 -0.15326 0.13334 C -0.16237 0.14769 -0.16055 0.1419 -0.16784 0.15672 C -0.17279 0.16667 -0.1763 0.175 -0.18021 0.18588 C -0.18164 0.18936 -0.18294 0.19283 -0.18412 0.19676 C -0.18672 0.20486 -0.18867 0.21343 -0.19102 0.22176 C -0.19219 0.2257 -0.19401 0.2294 -0.19479 0.23426 C -0.19584 0.23912 -0.19675 0.24422 -0.19792 0.24954 C -0.19909 0.25394 -0.20078 0.25834 -0.20182 0.26297 C -0.20404 0.27338 -0.20638 0.28426 -0.20794 0.29491 C -0.20938 0.30348 -0.21107 0.31736 -0.21328 0.32524 C -0.21446 0.32963 -0.21654 0.33334 -0.21784 0.33774 C -0.2194 0.34167 -0.22057 0.34561 -0.22188 0.35024 L -0.23177 0.38611 L -0.23412 0.39422 C -0.23477 0.39699 -0.23607 0.39954 -0.23646 0.40278 C -0.23672 0.4044 -0.23685 0.40625 -0.23711 0.40811 C -0.2375 0.40949 -0.23828 0.41065 -0.23867 0.41227 C -0.23906 0.41297 -0.23919 0.41412 -0.23932 0.41528 " pathEditMode="relative" rAng="0" ptsTypes="AAAAAAAAAAAAAAAAAAAAAAAAAA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6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2.29167E-6 0.00023 C 0.00339 7.40741E-7 0.00677 -0.00023 0.01016 0.00093 C 0.01693 0.00347 0.03542 0.0162 0.04141 0.0206 C 0.04505 0.02361 0.04857 0.02662 0.05235 0.0294 C 0.07305 0.04375 0.07787 0.04583 0.09479 0.05764 C 0.09909 0.06088 0.11185 0.07037 0.11589 0.07407 C 0.11953 0.07708 0.12318 0.08032 0.12683 0.0838 C 0.13828 0.09468 0.14141 0.09977 0.15391 0.11458 C 0.16042 0.12222 0.16953 0.13125 0.17526 0.14074 C 0.17722 0.14421 0.17852 0.14907 0.18021 0.15301 C 0.1819 0.15671 0.18373 0.15995 0.18542 0.16412 C 0.19571 0.19213 0.19011 0.17917 0.19636 0.20116 C 0.19753 0.20579 0.19922 0.20995 0.20052 0.21481 C 0.20183 0.21921 0.20274 0.22384 0.20391 0.22824 C 0.20508 0.23194 0.20638 0.23565 0.20729 0.23958 C 0.20821 0.24305 0.20834 0.24676 0.20912 0.25069 C 0.2099 0.25486 0.21146 0.2588 0.2125 0.26319 C 0.21459 0.27106 0.21654 0.2794 0.21849 0.28773 C 0.22045 0.29815 0.22097 0.30255 0.22422 0.3125 C 0.22656 0.31991 0.23008 0.32662 0.23203 0.33472 C 0.23255 0.33727 0.23281 0.33981 0.2336 0.3419 C 0.23516 0.34676 0.23711 0.35023 0.23959 0.3544 C 0.2405 0.35903 0.23998 0.35694 0.24141 0.36088 " pathEditMode="relative" rAng="0" ptsTypes="AAAAAAAAAAAAAAAAAAAAA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1803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2.70833E-6 -4.07407E-6 C -0.00208 0.00162 -0.00416 0.00301 -0.00586 0.00533 C -0.01614 0.01829 -0.00364 0.0044 -0.01015 0.01482 C -0.01106 0.01598 -0.01211 0.01667 -0.01302 0.0176 C -0.01992 0.03496 -0.01536 0.02153 -0.01953 0.03681 C -0.02213 0.04537 -0.02226 0.04329 -0.02461 0.05463 C -0.02552 0.05857 -0.02578 0.06274 -0.02669 0.0669 C -0.02786 0.07107 -0.02916 0.07477 -0.03034 0.07917 C -0.03398 0.0926 -0.03268 0.09167 -0.03685 0.1051 C -0.03802 0.10949 -0.03984 0.1132 -0.04101 0.1176 C -0.04218 0.12107 -0.05 0.15232 -0.05182 0.16158 C -0.05299 0.16598 -0.05364 0.17061 -0.05468 0.17524 C -0.05742 0.18588 -0.06054 0.19607 -0.06328 0.20672 C -0.06497 0.21204 -0.06666 0.21737 -0.06771 0.22315 C -0.06862 0.22871 -0.06979 0.2338 -0.07057 0.23982 C -0.07122 0.24399 -0.07135 0.24885 -0.07187 0.25324 C -0.07252 0.25649 -0.07356 0.25949 -0.07409 0.26274 C -0.07474 0.26598 -0.07669 0.28079 -0.07695 0.28334 C -0.07734 0.28681 -0.07747 0.29074 -0.07773 0.29445 C -0.07812 0.29954 -0.07864 0.3044 -0.07916 0.30949 C -0.08216 0.33843 -0.07877 0.30348 -0.08268 0.33681 C -0.08659 0.36875 -0.08164 0.33542 -0.08633 0.36574 C -0.08776 0.38635 -0.08593 0.36713 -0.08919 0.38635 C -0.08971 0.3882 -0.08971 0.39074 -0.08997 0.39306 C -0.09023 0.39445 -0.09049 0.39723 -0.09049 0.39769 " pathEditMode="relative" rAng="0" ptsTypes="AAAAAAAAAAAAAAAAAAAAAAAAAA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8" grpId="0" animBg="1"/>
      <p:bldP spid="29" grpId="0"/>
      <p:bldP spid="31" grpId="0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8816531" y="2544133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8816531" y="176385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8795568" y="3318984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8824143" y="405168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91167" cy="7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69148" cy="137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9517053" y="2879267"/>
            <a:ext cx="969148" cy="59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2817203"/>
            <a:ext cx="1012130" cy="8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3471670"/>
            <a:ext cx="990111" cy="1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9524665" y="2817203"/>
            <a:ext cx="983555" cy="156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200207" y="2998507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3843407" y="2817203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E4F7DF7-AD9B-41F7-95E5-1BE67AE0789D}"/>
              </a:ext>
            </a:extLst>
          </p:cNvPr>
          <p:cNvSpPr/>
          <p:nvPr/>
        </p:nvSpPr>
        <p:spPr>
          <a:xfrm>
            <a:off x="10543982" y="3185591"/>
            <a:ext cx="543965" cy="540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15E90CF-DF90-4560-899E-BA3866277F99}"/>
              </a:ext>
            </a:extLst>
          </p:cNvPr>
          <p:cNvSpPr/>
          <p:nvPr/>
        </p:nvSpPr>
        <p:spPr>
          <a:xfrm>
            <a:off x="10526676" y="2489465"/>
            <a:ext cx="546306" cy="555662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756006-9B01-4049-ADC4-FD2E4645A3E3}"/>
              </a:ext>
            </a:extLst>
          </p:cNvPr>
          <p:cNvCxnSpPr>
            <a:endCxn id="143" idx="2"/>
          </p:cNvCxnSpPr>
          <p:nvPr/>
        </p:nvCxnSpPr>
        <p:spPr>
          <a:xfrm flipV="1">
            <a:off x="9524665" y="3455797"/>
            <a:ext cx="1019317" cy="95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 Model 35" descr="Cube">
                <a:extLst>
                  <a:ext uri="{FF2B5EF4-FFF2-40B4-BE49-F238E27FC236}">
                    <a16:creationId xmlns:a16="http://schemas.microsoft.com/office/drawing/2014/main" id="{4CF6391E-C007-48E6-AB89-2856FB5170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2608" y="2060502"/>
              <a:ext cx="1317367" cy="14496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17367" cy="14496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8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 Model 35" descr="Cube">
                <a:extLst>
                  <a:ext uri="{FF2B5EF4-FFF2-40B4-BE49-F238E27FC236}">
                    <a16:creationId xmlns:a16="http://schemas.microsoft.com/office/drawing/2014/main" id="{4CF6391E-C007-48E6-AB89-2856FB5170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2608" y="2060502"/>
                <a:ext cx="1317367" cy="144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 Model 36" descr="Red Cube">
                <a:extLst>
                  <a:ext uri="{FF2B5EF4-FFF2-40B4-BE49-F238E27FC236}">
                    <a16:creationId xmlns:a16="http://schemas.microsoft.com/office/drawing/2014/main" id="{83666A0D-5ADE-484E-AEDF-59CFE32B1F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91647" y="2379319"/>
              <a:ext cx="1601991" cy="17628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1991" cy="176287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8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 Model 36" descr="Red Cube">
                <a:extLst>
                  <a:ext uri="{FF2B5EF4-FFF2-40B4-BE49-F238E27FC236}">
                    <a16:creationId xmlns:a16="http://schemas.microsoft.com/office/drawing/2014/main" id="{83666A0D-5ADE-484E-AEDF-59CFE32B1F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1647" y="2379319"/>
                <a:ext cx="1601991" cy="1762879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B795C2F-E7FE-4272-8167-D4C80E3E6AEE}"/>
              </a:ext>
            </a:extLst>
          </p:cNvPr>
          <p:cNvSpPr txBox="1"/>
          <p:nvPr/>
        </p:nvSpPr>
        <p:spPr>
          <a:xfrm>
            <a:off x="6082771" y="4461014"/>
            <a:ext cx="131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74EA7"/>
                </a:solidFill>
              </a:rPr>
              <a:t>3D CNN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3E0B4A8-A20E-4314-94E6-CFDCB1957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892" y="2212896"/>
            <a:ext cx="921979" cy="18239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ECCCEF-91B6-468E-915B-2C9C1C579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418" y="3017097"/>
            <a:ext cx="852429" cy="17048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9135D1-597C-4B0A-B020-1BFAD11722BA}"/>
              </a:ext>
            </a:extLst>
          </p:cNvPr>
          <p:cNvSpPr txBox="1"/>
          <p:nvPr/>
        </p:nvSpPr>
        <p:spPr>
          <a:xfrm>
            <a:off x="446662" y="-32888"/>
            <a:ext cx="11639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74EA7"/>
                </a:solidFill>
              </a:rPr>
              <a:t>A</a:t>
            </a:r>
            <a:r>
              <a:rPr lang="mk-MK" sz="6000" dirty="0">
                <a:solidFill>
                  <a:srgbClr val="674EA7"/>
                </a:solidFill>
              </a:rPr>
              <a:t>рхитетктура на невронска мрежа</a:t>
            </a:r>
            <a:endParaRPr lang="en-US" sz="60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val 132">
            <a:extLst>
              <a:ext uri="{FF2B5EF4-FFF2-40B4-BE49-F238E27FC236}">
                <a16:creationId xmlns:a16="http://schemas.microsoft.com/office/drawing/2014/main" id="{CAEB8C2C-6759-410A-8CE4-027D2F8C8202}"/>
              </a:ext>
            </a:extLst>
          </p:cNvPr>
          <p:cNvSpPr/>
          <p:nvPr/>
        </p:nvSpPr>
        <p:spPr>
          <a:xfrm>
            <a:off x="8816531" y="2544133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33B0987-D84D-41E2-85E4-AA74BD8794D4}"/>
              </a:ext>
            </a:extLst>
          </p:cNvPr>
          <p:cNvSpPr/>
          <p:nvPr/>
        </p:nvSpPr>
        <p:spPr>
          <a:xfrm>
            <a:off x="8816531" y="1763855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980BD8F-952B-490B-AEDF-32FB4DEDEFB0}"/>
              </a:ext>
            </a:extLst>
          </p:cNvPr>
          <p:cNvSpPr/>
          <p:nvPr/>
        </p:nvSpPr>
        <p:spPr>
          <a:xfrm>
            <a:off x="8795568" y="3318984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83DAA5C-B5C7-4B62-A4AD-D11A1D7501AD}"/>
              </a:ext>
            </a:extLst>
          </p:cNvPr>
          <p:cNvSpPr/>
          <p:nvPr/>
        </p:nvSpPr>
        <p:spPr>
          <a:xfrm>
            <a:off x="8824143" y="4051686"/>
            <a:ext cx="700522" cy="6702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54E10-3B7E-474C-B1AC-6EF1CA29B90F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91167" cy="71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D8CE7-3596-45A5-9FF2-A6D0E456250E}"/>
              </a:ext>
            </a:extLst>
          </p:cNvPr>
          <p:cNvCxnSpPr>
            <a:cxnSpLocks/>
            <a:stCxn id="134" idx="6"/>
          </p:cNvCxnSpPr>
          <p:nvPr/>
        </p:nvCxnSpPr>
        <p:spPr>
          <a:xfrm>
            <a:off x="9517053" y="2098989"/>
            <a:ext cx="969148" cy="137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513457-B69C-447D-A6C2-B085E8861961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9517053" y="2879267"/>
            <a:ext cx="969148" cy="59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69D5C0-7472-4DA5-B1E8-E6211A456399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2817203"/>
            <a:ext cx="1012130" cy="83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EAA83-E503-4FB0-8C8F-10E8FD1BE965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9496090" y="3471670"/>
            <a:ext cx="990111" cy="1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B189C93-CBD8-4B41-91B3-3B811531B270}"/>
              </a:ext>
            </a:extLst>
          </p:cNvPr>
          <p:cNvCxnSpPr>
            <a:cxnSpLocks/>
            <a:stCxn id="136" idx="6"/>
          </p:cNvCxnSpPr>
          <p:nvPr/>
        </p:nvCxnSpPr>
        <p:spPr>
          <a:xfrm flipV="1">
            <a:off x="9524665" y="2817203"/>
            <a:ext cx="983555" cy="156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Arrow: Right 397">
            <a:extLst>
              <a:ext uri="{FF2B5EF4-FFF2-40B4-BE49-F238E27FC236}">
                <a16:creationId xmlns:a16="http://schemas.microsoft.com/office/drawing/2014/main" id="{BCC4377D-B3DD-49D7-A79B-7290F3573A91}"/>
              </a:ext>
            </a:extLst>
          </p:cNvPr>
          <p:cNvSpPr/>
          <p:nvPr/>
        </p:nvSpPr>
        <p:spPr>
          <a:xfrm>
            <a:off x="8200207" y="2998507"/>
            <a:ext cx="631548" cy="52450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Arrow: Right 398">
            <a:extLst>
              <a:ext uri="{FF2B5EF4-FFF2-40B4-BE49-F238E27FC236}">
                <a16:creationId xmlns:a16="http://schemas.microsoft.com/office/drawing/2014/main" id="{1F8434E5-0E13-4F70-9096-011CBB60F307}"/>
              </a:ext>
            </a:extLst>
          </p:cNvPr>
          <p:cNvSpPr/>
          <p:nvPr/>
        </p:nvSpPr>
        <p:spPr>
          <a:xfrm>
            <a:off x="3843407" y="2817203"/>
            <a:ext cx="995857" cy="96578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E4F7DF7-AD9B-41F7-95E5-1BE67AE0789D}"/>
              </a:ext>
            </a:extLst>
          </p:cNvPr>
          <p:cNvSpPr/>
          <p:nvPr/>
        </p:nvSpPr>
        <p:spPr>
          <a:xfrm>
            <a:off x="10543982" y="3185591"/>
            <a:ext cx="543965" cy="5404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715E90CF-DF90-4560-899E-BA3866277F99}"/>
              </a:ext>
            </a:extLst>
          </p:cNvPr>
          <p:cNvSpPr/>
          <p:nvPr/>
        </p:nvSpPr>
        <p:spPr>
          <a:xfrm>
            <a:off x="10526676" y="2489465"/>
            <a:ext cx="546306" cy="555662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9B668F-DFD1-4EFE-896C-FA0F7D6395AD}"/>
              </a:ext>
            </a:extLst>
          </p:cNvPr>
          <p:cNvCxnSpPr>
            <a:stCxn id="136" idx="6"/>
            <a:endCxn id="143" idx="2"/>
          </p:cNvCxnSpPr>
          <p:nvPr/>
        </p:nvCxnSpPr>
        <p:spPr>
          <a:xfrm flipV="1">
            <a:off x="9524665" y="3455797"/>
            <a:ext cx="1019317" cy="93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ube">
                <a:extLst>
                  <a:ext uri="{FF2B5EF4-FFF2-40B4-BE49-F238E27FC236}">
                    <a16:creationId xmlns:a16="http://schemas.microsoft.com/office/drawing/2014/main" id="{E3FE1453-0EEE-4A48-BED1-84B10EBE11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2608" y="2060502"/>
              <a:ext cx="1317367" cy="14496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17367" cy="14496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8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ube">
                <a:extLst>
                  <a:ext uri="{FF2B5EF4-FFF2-40B4-BE49-F238E27FC236}">
                    <a16:creationId xmlns:a16="http://schemas.microsoft.com/office/drawing/2014/main" id="{E3FE1453-0EEE-4A48-BED1-84B10EBE1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2608" y="2060502"/>
                <a:ext cx="1317367" cy="144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Red Cube">
                <a:extLst>
                  <a:ext uri="{FF2B5EF4-FFF2-40B4-BE49-F238E27FC236}">
                    <a16:creationId xmlns:a16="http://schemas.microsoft.com/office/drawing/2014/main" id="{427FC3DE-A1AC-425A-B95E-62AF004416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91647" y="2379319"/>
              <a:ext cx="1601991" cy="17628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1991" cy="176287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8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Red Cube">
                <a:extLst>
                  <a:ext uri="{FF2B5EF4-FFF2-40B4-BE49-F238E27FC236}">
                    <a16:creationId xmlns:a16="http://schemas.microsoft.com/office/drawing/2014/main" id="{427FC3DE-A1AC-425A-B95E-62AF004416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1647" y="2379319"/>
                <a:ext cx="1601991" cy="1762879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EA9774D-180B-485A-9109-4CE2A9881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561" y="2262518"/>
            <a:ext cx="921783" cy="1728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8A45A7-A1C7-404B-9CB0-3C8D9582C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7178" y="3065946"/>
            <a:ext cx="1052567" cy="1846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2586EF-93A7-4676-8D88-495002FFCB11}"/>
              </a:ext>
            </a:extLst>
          </p:cNvPr>
          <p:cNvSpPr txBox="1"/>
          <p:nvPr/>
        </p:nvSpPr>
        <p:spPr>
          <a:xfrm>
            <a:off x="6082771" y="4461014"/>
            <a:ext cx="131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74EA7"/>
                </a:solidFill>
              </a:rPr>
              <a:t>3D CNN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BD3F9-D703-4EB1-AB06-0CF5E3D12DF5}"/>
              </a:ext>
            </a:extLst>
          </p:cNvPr>
          <p:cNvSpPr txBox="1"/>
          <p:nvPr/>
        </p:nvSpPr>
        <p:spPr>
          <a:xfrm>
            <a:off x="446662" y="-32888"/>
            <a:ext cx="11639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74EA7"/>
                </a:solidFill>
              </a:rPr>
              <a:t>A</a:t>
            </a:r>
            <a:r>
              <a:rPr lang="mk-MK" sz="6000" dirty="0">
                <a:solidFill>
                  <a:srgbClr val="674EA7"/>
                </a:solidFill>
              </a:rPr>
              <a:t>рхитетктура на невронска мрежа</a:t>
            </a:r>
            <a:endParaRPr lang="en-US" sz="60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D9A5D9-886C-43B7-8A68-E54F4556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1204912"/>
            <a:ext cx="4330996" cy="290988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94A8A8-26BE-4535-82EF-8786E5EEAA60}"/>
              </a:ext>
            </a:extLst>
          </p:cNvPr>
          <p:cNvSpPr/>
          <p:nvPr/>
        </p:nvSpPr>
        <p:spPr>
          <a:xfrm>
            <a:off x="4391025" y="1888331"/>
            <a:ext cx="876300" cy="8643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DEA206-2653-40EA-9ACA-234A474DCAD4}"/>
              </a:ext>
            </a:extLst>
          </p:cNvPr>
          <p:cNvSpPr/>
          <p:nvPr/>
        </p:nvSpPr>
        <p:spPr>
          <a:xfrm>
            <a:off x="5943601" y="1433512"/>
            <a:ext cx="400050" cy="4548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8C5825-E2F0-45D4-91A7-B12F41A9D241}"/>
              </a:ext>
            </a:extLst>
          </p:cNvPr>
          <p:cNvSpPr/>
          <p:nvPr/>
        </p:nvSpPr>
        <p:spPr>
          <a:xfrm>
            <a:off x="6534150" y="1233487"/>
            <a:ext cx="400050" cy="4548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1088-EBF6-4750-B353-5BE7872F781C}"/>
              </a:ext>
            </a:extLst>
          </p:cNvPr>
          <p:cNvSpPr txBox="1"/>
          <p:nvPr/>
        </p:nvSpPr>
        <p:spPr>
          <a:xfrm>
            <a:off x="3951954" y="150364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(35,70)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A3CC02-2525-4286-AB7D-EFB3669C28E6}"/>
              </a:ext>
            </a:extLst>
          </p:cNvPr>
          <p:cNvSpPr txBox="1"/>
          <p:nvPr/>
        </p:nvSpPr>
        <p:spPr>
          <a:xfrm>
            <a:off x="5133055" y="276808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(130,160)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CBBC5B-2AF0-4C99-9169-6BAE451AD309}"/>
              </a:ext>
            </a:extLst>
          </p:cNvPr>
          <p:cNvSpPr txBox="1"/>
          <p:nvPr/>
        </p:nvSpPr>
        <p:spPr>
          <a:xfrm>
            <a:off x="5079704" y="127623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(200,25)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0E9136-F4D0-4ECC-8EF9-D7C1F5CE6455}"/>
              </a:ext>
            </a:extLst>
          </p:cNvPr>
          <p:cNvSpPr txBox="1"/>
          <p:nvPr/>
        </p:nvSpPr>
        <p:spPr>
          <a:xfrm>
            <a:off x="6006578" y="182302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(450,300)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EE62-8B9F-4D53-8FAF-4E3B1CE226EF}"/>
              </a:ext>
            </a:extLst>
          </p:cNvPr>
          <p:cNvSpPr txBox="1"/>
          <p:nvPr/>
        </p:nvSpPr>
        <p:spPr>
          <a:xfrm>
            <a:off x="5785885" y="110942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(260,0)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F7EAA4-C3DC-4B3C-B61C-600C5C1AC4C4}"/>
              </a:ext>
            </a:extLst>
          </p:cNvPr>
          <p:cNvSpPr txBox="1"/>
          <p:nvPr/>
        </p:nvSpPr>
        <p:spPr>
          <a:xfrm>
            <a:off x="6819378" y="154051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(300,50)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099E73-46A7-4C04-8D2E-B726AFE29FAF}"/>
              </a:ext>
            </a:extLst>
          </p:cNvPr>
          <p:cNvSpPr txBox="1"/>
          <p:nvPr/>
        </p:nvSpPr>
        <p:spPr>
          <a:xfrm>
            <a:off x="4438019" y="4099203"/>
            <a:ext cx="172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Training Set</a:t>
            </a:r>
          </a:p>
          <a:p>
            <a:r>
              <a:rPr lang="en-US" dirty="0">
                <a:solidFill>
                  <a:srgbClr val="674EA7"/>
                </a:solidFill>
              </a:rPr>
              <a:t>      Input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2F6F81-8A28-4C2D-B8AD-CA78F8EB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19" y="4690527"/>
            <a:ext cx="1960369" cy="131712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567A25A-A4BA-4A97-8F89-483AEF6D06A9}"/>
              </a:ext>
            </a:extLst>
          </p:cNvPr>
          <p:cNvSpPr txBox="1"/>
          <p:nvPr/>
        </p:nvSpPr>
        <p:spPr>
          <a:xfrm>
            <a:off x="6670406" y="484007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(35, 70, 130, 160)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A4B4F6-22F4-4811-A7DF-C38C692BA47D}"/>
              </a:ext>
            </a:extLst>
          </p:cNvPr>
          <p:cNvSpPr txBox="1"/>
          <p:nvPr/>
        </p:nvSpPr>
        <p:spPr>
          <a:xfrm>
            <a:off x="6696102" y="5247196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(200, 35, 450, 300)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BA8A2-05A3-435E-B2A7-E1D0F00313E2}"/>
              </a:ext>
            </a:extLst>
          </p:cNvPr>
          <p:cNvSpPr txBox="1"/>
          <p:nvPr/>
        </p:nvSpPr>
        <p:spPr>
          <a:xfrm>
            <a:off x="6696102" y="565431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(260, 0, 300, 50)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11624B-D7F3-4293-B938-B41F83AF2CA6}"/>
              </a:ext>
            </a:extLst>
          </p:cNvPr>
          <p:cNvSpPr txBox="1"/>
          <p:nvPr/>
        </p:nvSpPr>
        <p:spPr>
          <a:xfrm>
            <a:off x="6868531" y="4074140"/>
            <a:ext cx="172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74EA7"/>
                </a:solidFill>
              </a:rPr>
              <a:t>Training Set</a:t>
            </a:r>
          </a:p>
          <a:p>
            <a:r>
              <a:rPr lang="en-US" dirty="0">
                <a:solidFill>
                  <a:srgbClr val="674EA7"/>
                </a:solidFill>
              </a:rPr>
              <a:t>      Output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660B86-767A-416B-B16C-54C36B3560B1}"/>
              </a:ext>
            </a:extLst>
          </p:cNvPr>
          <p:cNvSpPr/>
          <p:nvPr/>
        </p:nvSpPr>
        <p:spPr>
          <a:xfrm>
            <a:off x="6165584" y="5209408"/>
            <a:ext cx="471816" cy="251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448BB3-8A40-4F43-B55E-9F37B7224FC3}"/>
              </a:ext>
            </a:extLst>
          </p:cNvPr>
          <p:cNvSpPr txBox="1"/>
          <p:nvPr/>
        </p:nvSpPr>
        <p:spPr>
          <a:xfrm>
            <a:off x="4227615" y="-17802"/>
            <a:ext cx="882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3600" dirty="0">
                <a:solidFill>
                  <a:srgbClr val="674EA7"/>
                </a:solidFill>
              </a:rPr>
              <a:t>Практичен проблем</a:t>
            </a:r>
            <a:endParaRPr lang="en-US" sz="3600" dirty="0">
              <a:solidFill>
                <a:srgbClr val="674EA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337C8-71DF-43F4-BC91-F43ED27B2998}"/>
              </a:ext>
            </a:extLst>
          </p:cNvPr>
          <p:cNvSpPr txBox="1"/>
          <p:nvPr/>
        </p:nvSpPr>
        <p:spPr>
          <a:xfrm>
            <a:off x="2264182" y="540616"/>
            <a:ext cx="1021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400" dirty="0">
                <a:solidFill>
                  <a:srgbClr val="674EA7"/>
                </a:solidFill>
              </a:rPr>
              <a:t>Детектирање на камиони и предвидување на број на рампа</a:t>
            </a:r>
          </a:p>
        </p:txBody>
      </p:sp>
    </p:spTree>
    <p:extLst>
      <p:ext uri="{BB962C8B-B14F-4D97-AF65-F5344CB8AC3E}">
        <p14:creationId xmlns:p14="http://schemas.microsoft.com/office/powerpoint/2010/main" val="1983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  <p:bldP spid="9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7" grpId="0"/>
      <p:bldP spid="38" grpId="0"/>
      <p:bldP spid="41" grpId="0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A2F6F81-8A28-4C2D-B8AD-CA78F8EB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43" y="1404402"/>
            <a:ext cx="5320706" cy="357485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D46716-44D2-4015-BB88-F255033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08" y="1305877"/>
            <a:ext cx="55149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7F14940-0DD4-4108-8352-9D8947D54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08" y="1305877"/>
            <a:ext cx="55149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3AAE08B-E3CB-4358-A85D-BD97D71D7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07" y="1305877"/>
            <a:ext cx="55149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266A81-67F4-4042-BC6F-D4A7CBAE1415}"/>
              </a:ext>
            </a:extLst>
          </p:cNvPr>
          <p:cNvSpPr txBox="1"/>
          <p:nvPr/>
        </p:nvSpPr>
        <p:spPr>
          <a:xfrm>
            <a:off x="613428" y="4593270"/>
            <a:ext cx="5656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Поефикасно опслужување</a:t>
            </a:r>
            <a:endParaRPr lang="en-US" sz="2800" dirty="0">
              <a:solidFill>
                <a:srgbClr val="674E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Водење статистика </a:t>
            </a:r>
            <a:br>
              <a:rPr lang="mk-MK" sz="2800" dirty="0">
                <a:solidFill>
                  <a:srgbClr val="674EA7"/>
                </a:solidFill>
              </a:rPr>
            </a:br>
            <a:r>
              <a:rPr lang="mk-MK" sz="2800" dirty="0">
                <a:solidFill>
                  <a:srgbClr val="674EA7"/>
                </a:solidFill>
              </a:rPr>
              <a:t>на број на камиони во одреден </a:t>
            </a:r>
          </a:p>
          <a:p>
            <a:r>
              <a:rPr lang="en-US" sz="2800" dirty="0">
                <a:solidFill>
                  <a:srgbClr val="674EA7"/>
                </a:solidFill>
              </a:rPr>
              <a:t>      </a:t>
            </a:r>
            <a:r>
              <a:rPr lang="mk-MK" sz="2800" dirty="0">
                <a:solidFill>
                  <a:srgbClr val="674EA7"/>
                </a:solidFill>
              </a:rPr>
              <a:t>времснки интервал </a:t>
            </a:r>
            <a:endParaRPr lang="en-US" sz="2800" dirty="0">
              <a:solidFill>
                <a:srgbClr val="674EA7"/>
              </a:solidFill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3A0D2975-B5B0-44A9-8E0B-9B87B236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07" y="4247100"/>
            <a:ext cx="3932584" cy="26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39BCD6-43F4-46AF-96B2-2239E85BD1DA}"/>
              </a:ext>
            </a:extLst>
          </p:cNvPr>
          <p:cNvGrpSpPr/>
          <p:nvPr/>
        </p:nvGrpSpPr>
        <p:grpSpPr>
          <a:xfrm>
            <a:off x="5705475" y="2429724"/>
            <a:ext cx="2941671" cy="1810345"/>
            <a:chOff x="3695700" y="1097284"/>
            <a:chExt cx="4800600" cy="3206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A95604-9C6B-4015-A21C-73EEFBEBA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1097284"/>
              <a:ext cx="4800600" cy="32067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1CAC69-2311-4FAD-ABB2-4958538AE4B8}"/>
                </a:ext>
              </a:extLst>
            </p:cNvPr>
            <p:cNvSpPr/>
            <p:nvPr/>
          </p:nvSpPr>
          <p:spPr>
            <a:xfrm>
              <a:off x="4231005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4759CC-C4BF-4162-8216-BA6D9B15B20E}"/>
                </a:ext>
              </a:extLst>
            </p:cNvPr>
            <p:cNvSpPr/>
            <p:nvPr/>
          </p:nvSpPr>
          <p:spPr>
            <a:xfrm>
              <a:off x="4736022" y="2202832"/>
              <a:ext cx="489309" cy="99756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7B8E65-BD7F-4EC8-934D-07D192722293}"/>
              </a:ext>
            </a:extLst>
          </p:cNvPr>
          <p:cNvGrpSpPr/>
          <p:nvPr/>
        </p:nvGrpSpPr>
        <p:grpSpPr>
          <a:xfrm>
            <a:off x="8730616" y="2428875"/>
            <a:ext cx="3061334" cy="1810345"/>
            <a:chOff x="3512820" y="1113655"/>
            <a:chExt cx="4800600" cy="32329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CF5F7C-29CE-44F2-B3E6-C9C4C63A699C}"/>
                </a:ext>
              </a:extLst>
            </p:cNvPr>
            <p:cNvGrpSpPr/>
            <p:nvPr/>
          </p:nvGrpSpPr>
          <p:grpSpPr>
            <a:xfrm>
              <a:off x="3512820" y="1113655"/>
              <a:ext cx="4800600" cy="3232932"/>
              <a:chOff x="3512820" y="1113655"/>
              <a:chExt cx="4800600" cy="323293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AE8CA1F-1F72-4B3A-AA7C-3CB5170F7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820" y="1113655"/>
                <a:ext cx="4800600" cy="323293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25EB6C-8697-4058-9C18-71DD602A9C10}"/>
                  </a:ext>
                </a:extLst>
              </p:cNvPr>
              <p:cNvSpPr/>
              <p:nvPr/>
            </p:nvSpPr>
            <p:spPr>
              <a:xfrm>
                <a:off x="4064477" y="2245410"/>
                <a:ext cx="488665" cy="983494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07D6DB-65D4-4659-B6E3-D56ADE6AE9CE}"/>
                </a:ext>
              </a:extLst>
            </p:cNvPr>
            <p:cNvSpPr/>
            <p:nvPr/>
          </p:nvSpPr>
          <p:spPr>
            <a:xfrm>
              <a:off x="4568850" y="2231338"/>
              <a:ext cx="473601" cy="99756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20553E3-4E8A-4975-B250-F7FB2BA0A7A3}"/>
              </a:ext>
            </a:extLst>
          </p:cNvPr>
          <p:cNvSpPr txBox="1"/>
          <p:nvPr/>
        </p:nvSpPr>
        <p:spPr>
          <a:xfrm>
            <a:off x="579782" y="2521059"/>
            <a:ext cx="5041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Детекција на блок</a:t>
            </a:r>
            <a:endParaRPr lang="en-US" sz="2800" dirty="0">
              <a:solidFill>
                <a:srgbClr val="674E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Давање приоритет на камионот кој чека најдолго</a:t>
            </a:r>
            <a:endParaRPr lang="en-US" sz="2800" dirty="0">
              <a:solidFill>
                <a:srgbClr val="674EA7"/>
              </a:solidFill>
            </a:endParaRPr>
          </a:p>
          <a:p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50D406-F4A3-4C14-99A9-983322ED1320}"/>
              </a:ext>
            </a:extLst>
          </p:cNvPr>
          <p:cNvGrpSpPr/>
          <p:nvPr/>
        </p:nvGrpSpPr>
        <p:grpSpPr>
          <a:xfrm>
            <a:off x="6904511" y="66675"/>
            <a:ext cx="3372964" cy="2260834"/>
            <a:chOff x="3529708" y="1610100"/>
            <a:chExt cx="4295553" cy="288607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370CDE-7464-4B25-842A-638AA70C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708" y="1610100"/>
              <a:ext cx="4295553" cy="28860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65C0B-7FEF-446A-A4CD-53DBD2B0A3CC}"/>
                </a:ext>
              </a:extLst>
            </p:cNvPr>
            <p:cNvSpPr/>
            <p:nvPr/>
          </p:nvSpPr>
          <p:spPr>
            <a:xfrm>
              <a:off x="3529708" y="2606528"/>
              <a:ext cx="503277" cy="8932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94EF41-2F54-44F7-88F2-32279EEFF307}"/>
                </a:ext>
              </a:extLst>
            </p:cNvPr>
            <p:cNvSpPr/>
            <p:nvPr/>
          </p:nvSpPr>
          <p:spPr>
            <a:xfrm>
              <a:off x="4032986" y="2606528"/>
              <a:ext cx="418198" cy="8932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1001C0-AED7-4979-A0FF-BB4FB163C813}"/>
                </a:ext>
              </a:extLst>
            </p:cNvPr>
            <p:cNvSpPr/>
            <p:nvPr/>
          </p:nvSpPr>
          <p:spPr>
            <a:xfrm>
              <a:off x="4898858" y="2606528"/>
              <a:ext cx="483972" cy="8932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1A1BFD-4431-4058-91B2-8698F94DABA4}"/>
                </a:ext>
              </a:extLst>
            </p:cNvPr>
            <p:cNvSpPr/>
            <p:nvPr/>
          </p:nvSpPr>
          <p:spPr>
            <a:xfrm>
              <a:off x="7291031" y="2357356"/>
              <a:ext cx="293878" cy="84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29C0E0-AFA2-4D13-8CAF-C3A9EFD75EB7}"/>
                </a:ext>
              </a:extLst>
            </p:cNvPr>
            <p:cNvSpPr/>
            <p:nvPr/>
          </p:nvSpPr>
          <p:spPr>
            <a:xfrm>
              <a:off x="5878343" y="2492228"/>
              <a:ext cx="520270" cy="8932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F4434A-EC04-4405-BA8F-D4DA4F7CE981}"/>
                </a:ext>
              </a:extLst>
            </p:cNvPr>
            <p:cNvSpPr/>
            <p:nvPr/>
          </p:nvSpPr>
          <p:spPr>
            <a:xfrm>
              <a:off x="6396887" y="2495622"/>
              <a:ext cx="433199" cy="83515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69149B-F42C-41E5-9AE1-2540FA9F96D7}"/>
                </a:ext>
              </a:extLst>
            </p:cNvPr>
            <p:cNvSpPr/>
            <p:nvPr/>
          </p:nvSpPr>
          <p:spPr>
            <a:xfrm>
              <a:off x="6841005" y="2422509"/>
              <a:ext cx="433199" cy="8001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34B6FC-549A-4C52-8147-21EA23EF4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583" y="2606528"/>
              <a:ext cx="456113" cy="8932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7D1A457-268D-4B53-B089-94EDB8D3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0008" y="2539103"/>
              <a:ext cx="457200" cy="89535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C626019-E811-4271-8ED3-3F966057EB2D}"/>
              </a:ext>
            </a:extLst>
          </p:cNvPr>
          <p:cNvSpPr txBox="1"/>
          <p:nvPr/>
        </p:nvSpPr>
        <p:spPr>
          <a:xfrm>
            <a:off x="613428" y="677686"/>
            <a:ext cx="8117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  Известување  за камион </a:t>
            </a:r>
            <a:br>
              <a:rPr lang="en-US" sz="2800" dirty="0">
                <a:solidFill>
                  <a:srgbClr val="674EA7"/>
                </a:solidFill>
              </a:rPr>
            </a:br>
            <a:r>
              <a:rPr lang="en-US" sz="2800" dirty="0">
                <a:solidFill>
                  <a:srgbClr val="674EA7"/>
                </a:solidFill>
              </a:rPr>
              <a:t> </a:t>
            </a:r>
            <a:r>
              <a:rPr lang="mk-MK" sz="2800" dirty="0">
                <a:solidFill>
                  <a:srgbClr val="674EA7"/>
                </a:solidFill>
              </a:rPr>
              <a:t> кој треба да се опслужи</a:t>
            </a:r>
            <a:endParaRPr lang="en-US" sz="2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5" name="Google Shape;238;p18">
            <a:extLst>
              <a:ext uri="{FF2B5EF4-FFF2-40B4-BE49-F238E27FC236}">
                <a16:creationId xmlns:a16="http://schemas.microsoft.com/office/drawing/2014/main" id="{357411EE-BB12-48A7-8A0D-DC55040BF103}"/>
              </a:ext>
            </a:extLst>
          </p:cNvPr>
          <p:cNvSpPr txBox="1"/>
          <p:nvPr/>
        </p:nvSpPr>
        <p:spPr>
          <a:xfrm>
            <a:off x="917857" y="4394811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74EA7"/>
                </a:solidFill>
              </a:rPr>
              <a:t>Ko</a:t>
            </a:r>
            <a:r>
              <a:rPr lang="mk-MK" sz="2800" b="1" dirty="0">
                <a:solidFill>
                  <a:srgbClr val="674EA7"/>
                </a:solidFill>
              </a:rPr>
              <a:t>нволуциски невронски мрежи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6" name="Google Shape;238;p18">
            <a:extLst>
              <a:ext uri="{FF2B5EF4-FFF2-40B4-BE49-F238E27FC236}">
                <a16:creationId xmlns:a16="http://schemas.microsoft.com/office/drawing/2014/main" id="{E6325E45-ECB1-44E4-A009-20258BA597E3}"/>
              </a:ext>
            </a:extLst>
          </p:cNvPr>
          <p:cNvSpPr txBox="1"/>
          <p:nvPr/>
        </p:nvSpPr>
        <p:spPr>
          <a:xfrm>
            <a:off x="917857" y="5260275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Практична примена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7" name="Google Shape;238;p18">
            <a:extLst>
              <a:ext uri="{FF2B5EF4-FFF2-40B4-BE49-F238E27FC236}">
                <a16:creationId xmlns:a16="http://schemas.microsoft.com/office/drawing/2014/main" id="{1B171E52-DD6B-468D-A78C-E8934CCA1BCE}"/>
              </a:ext>
            </a:extLst>
          </p:cNvPr>
          <p:cNvSpPr txBox="1"/>
          <p:nvPr/>
        </p:nvSpPr>
        <p:spPr>
          <a:xfrm>
            <a:off x="4943615" y="557272"/>
            <a:ext cx="7773138" cy="46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mk-MK" sz="4400" b="1" dirty="0">
                <a:solidFill>
                  <a:schemeClr val="accent2">
                    <a:lumMod val="75000"/>
                  </a:schemeClr>
                </a:solidFill>
              </a:rPr>
              <a:t>Резиме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268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9172E076-6AD8-48F2-B44C-F7AE76E4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28" y="1877753"/>
            <a:ext cx="2724228" cy="27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4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827E6F-8B57-4DC8-8AF3-A7C55335E388}"/>
                  </a:ext>
                </a:extLst>
              </p:cNvPr>
              <p:cNvSpPr txBox="1"/>
              <p:nvPr/>
            </p:nvSpPr>
            <p:spPr>
              <a:xfrm>
                <a:off x="5939001" y="451720"/>
                <a:ext cx="597747" cy="1383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sz="4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827E6F-8B57-4DC8-8AF3-A7C55335E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01" y="451720"/>
                <a:ext cx="597747" cy="1383071"/>
              </a:xfrm>
              <a:prstGeom prst="rect">
                <a:avLst/>
              </a:prstGeom>
              <a:blipFill>
                <a:blip r:embed="rId2"/>
                <a:stretch>
                  <a:fillRect r="-69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A58D9AE-E486-47D4-93B7-06CE2141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87" y="789687"/>
            <a:ext cx="1103831" cy="110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AD5875-07EC-43F5-A7E9-077C0908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62" y="2077930"/>
            <a:ext cx="1276275" cy="12748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63D4D4-AC26-4CA3-A24A-A3041D6D448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2438618" y="1340987"/>
            <a:ext cx="3019244" cy="1374369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F776E2-C212-452C-8888-74D19AD663C5}"/>
              </a:ext>
            </a:extLst>
          </p:cNvPr>
          <p:cNvSpPr txBox="1"/>
          <p:nvPr/>
        </p:nvSpPr>
        <p:spPr>
          <a:xfrm>
            <a:off x="3589698" y="149540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1,1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D1ECAB-E7E1-4C22-85D9-F3D76FB9F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87" y="2394577"/>
            <a:ext cx="1103831" cy="1102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5762BE-4F12-4544-97C3-35D2C8D3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883" y="4108292"/>
            <a:ext cx="1103832" cy="110260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A439DB-CBBC-43F4-9C88-3530F38C6DFC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 flipV="1">
            <a:off x="2438618" y="2715356"/>
            <a:ext cx="3019244" cy="230521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E8AD15-36A6-40C2-8525-03E77980CE29}"/>
              </a:ext>
            </a:extLst>
          </p:cNvPr>
          <p:cNvCxnSpPr>
            <a:cxnSpLocks/>
            <a:stCxn id="28" idx="3"/>
            <a:endCxn id="16" idx="1"/>
          </p:cNvCxnSpPr>
          <p:nvPr/>
        </p:nvCxnSpPr>
        <p:spPr>
          <a:xfrm flipV="1">
            <a:off x="2459715" y="2715356"/>
            <a:ext cx="2998147" cy="194423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2F8256C-165C-4793-B606-ED7C6DAD2D15}"/>
              </a:ext>
            </a:extLst>
          </p:cNvPr>
          <p:cNvSpPr txBox="1"/>
          <p:nvPr/>
        </p:nvSpPr>
        <p:spPr>
          <a:xfrm>
            <a:off x="3346167" y="2528986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2,1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AABE4C-2E16-4FA3-AEBE-3843D013F43D}"/>
              </a:ext>
            </a:extLst>
          </p:cNvPr>
          <p:cNvSpPr txBox="1"/>
          <p:nvPr/>
        </p:nvSpPr>
        <p:spPr>
          <a:xfrm>
            <a:off x="3417605" y="3419708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3,1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98BE3BB-6F5E-4D6F-B57F-CA92FC10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62" y="3450928"/>
            <a:ext cx="1276275" cy="1274852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09AD61-BCB0-4EB5-8B9E-9327E355144D}"/>
              </a:ext>
            </a:extLst>
          </p:cNvPr>
          <p:cNvCxnSpPr>
            <a:cxnSpLocks/>
            <a:stCxn id="12" idx="3"/>
            <a:endCxn id="48" idx="1"/>
          </p:cNvCxnSpPr>
          <p:nvPr/>
        </p:nvCxnSpPr>
        <p:spPr>
          <a:xfrm>
            <a:off x="2438618" y="1340987"/>
            <a:ext cx="3019244" cy="274736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1BDFD6-BCAF-4F09-B85D-BE3980CA9320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>
            <a:off x="2438618" y="2945877"/>
            <a:ext cx="3019244" cy="1142477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4A4892-B36F-4A10-8754-8CE0EA3C6FA9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2459715" y="4088354"/>
            <a:ext cx="2998147" cy="571239"/>
          </a:xfrm>
          <a:prstGeom prst="straightConnector1">
            <a:avLst/>
          </a:prstGeom>
          <a:ln w="34925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D0B8D4-5EF8-43CD-B1CE-C11F3E28597F}"/>
              </a:ext>
            </a:extLst>
          </p:cNvPr>
          <p:cNvSpPr txBox="1"/>
          <p:nvPr/>
        </p:nvSpPr>
        <p:spPr>
          <a:xfrm>
            <a:off x="3589698" y="2094769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1,2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802226-9303-4325-8E84-9A6E6A377F54}"/>
              </a:ext>
            </a:extLst>
          </p:cNvPr>
          <p:cNvSpPr txBox="1"/>
          <p:nvPr/>
        </p:nvSpPr>
        <p:spPr>
          <a:xfrm>
            <a:off x="3333645" y="3010626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2,2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C77827-FB5E-4F70-8373-470AD8E280FB}"/>
              </a:ext>
            </a:extLst>
          </p:cNvPr>
          <p:cNvSpPr txBox="1"/>
          <p:nvPr/>
        </p:nvSpPr>
        <p:spPr>
          <a:xfrm>
            <a:off x="3542016" y="4025908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3,2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3B53F2B-0E20-4BA0-B309-740DB8BEC97F}"/>
                  </a:ext>
                </a:extLst>
              </p:cNvPr>
              <p:cNvSpPr txBox="1"/>
              <p:nvPr/>
            </p:nvSpPr>
            <p:spPr>
              <a:xfrm>
                <a:off x="9446790" y="556584"/>
                <a:ext cx="1371600" cy="1139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3 </m:t>
                            </m:r>
                          </m:e>
                        </m:eqAr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3B53F2B-0E20-4BA0-B309-740DB8BE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790" y="556584"/>
                <a:ext cx="1371600" cy="11394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6CD726-269B-450F-8234-5734806587BA}"/>
                  </a:ext>
                </a:extLst>
              </p:cNvPr>
              <p:cNvSpPr txBox="1"/>
              <p:nvPr/>
            </p:nvSpPr>
            <p:spPr>
              <a:xfrm>
                <a:off x="6734137" y="535556"/>
                <a:ext cx="1371600" cy="1215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6CD726-269B-450F-8234-57348065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37" y="535556"/>
                <a:ext cx="1371600" cy="1215397"/>
              </a:xfrm>
              <a:prstGeom prst="rect">
                <a:avLst/>
              </a:prstGeom>
              <a:blipFill>
                <a:blip r:embed="rId8"/>
                <a:stretch>
                  <a:fillRect r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E416F86-77E9-4968-9F90-054CD5B3774C}"/>
              </a:ext>
            </a:extLst>
          </p:cNvPr>
          <p:cNvGrpSpPr/>
          <p:nvPr/>
        </p:nvGrpSpPr>
        <p:grpSpPr>
          <a:xfrm>
            <a:off x="9103667" y="1065788"/>
            <a:ext cx="153670" cy="144395"/>
            <a:chOff x="9347200" y="3352782"/>
            <a:chExt cx="139700" cy="14439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0AB2080-57E9-4D95-95D8-D540C5CC6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7200" y="3352783"/>
              <a:ext cx="139700" cy="144394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172885B-0F46-473A-A743-DF83FE47D737}"/>
                </a:ext>
              </a:extLst>
            </p:cNvPr>
            <p:cNvCxnSpPr/>
            <p:nvPr/>
          </p:nvCxnSpPr>
          <p:spPr>
            <a:xfrm>
              <a:off x="9347200" y="3352782"/>
              <a:ext cx="139700" cy="144395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6E659AED-FF06-4934-AE8A-B40B83672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513" y="2510115"/>
            <a:ext cx="1020180" cy="45341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7F38767-7799-4178-B786-24909EFDF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513" y="3799201"/>
            <a:ext cx="1020180" cy="45341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E66ECF0-9B77-4CB8-ADD9-BD89786BE2B2}"/>
              </a:ext>
            </a:extLst>
          </p:cNvPr>
          <p:cNvSpPr txBox="1"/>
          <p:nvPr/>
        </p:nvSpPr>
        <p:spPr>
          <a:xfrm>
            <a:off x="6105303" y="10353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61F8C-F052-4D39-AB90-DBD4773DA1F5}"/>
              </a:ext>
            </a:extLst>
          </p:cNvPr>
          <p:cNvSpPr txBox="1"/>
          <p:nvPr/>
        </p:nvSpPr>
        <p:spPr>
          <a:xfrm>
            <a:off x="7576649" y="1593678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 x 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7368A4-CA43-423F-BE76-37E2CCC54F6A}"/>
              </a:ext>
            </a:extLst>
          </p:cNvPr>
          <p:cNvSpPr txBox="1"/>
          <p:nvPr/>
        </p:nvSpPr>
        <p:spPr>
          <a:xfrm>
            <a:off x="9446790" y="1723053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 x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5E3C13-4253-49E0-8FB1-85D0E10A3317}"/>
                  </a:ext>
                </a:extLst>
              </p:cNvPr>
              <p:cNvSpPr txBox="1"/>
              <p:nvPr/>
            </p:nvSpPr>
            <p:spPr>
              <a:xfrm>
                <a:off x="11007843" y="779764"/>
                <a:ext cx="1371600" cy="792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85E3C13-4253-49E0-8FB1-85D0E10A3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843" y="779764"/>
                <a:ext cx="1371600" cy="7922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312D91C4-0BE5-403A-9408-43EB7F42E887}"/>
              </a:ext>
            </a:extLst>
          </p:cNvPr>
          <p:cNvSpPr txBox="1"/>
          <p:nvPr/>
        </p:nvSpPr>
        <p:spPr>
          <a:xfrm>
            <a:off x="11442996" y="1605354"/>
            <a:ext cx="973137" cy="37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 x 1</a:t>
            </a:r>
          </a:p>
        </p:txBody>
      </p:sp>
      <p:pic>
        <p:nvPicPr>
          <p:cNvPr id="6148" name="Picture 4" descr="Резултат со слика за equal icon">
            <a:extLst>
              <a:ext uri="{FF2B5EF4-FFF2-40B4-BE49-F238E27FC236}">
                <a16:creationId xmlns:a16="http://schemas.microsoft.com/office/drawing/2014/main" id="{A260EF95-E4C4-4E32-9D08-D47313B76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485" y="950482"/>
            <a:ext cx="446716" cy="4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25" grpId="0"/>
      <p:bldP spid="25" grpId="1"/>
      <p:bldP spid="43" grpId="0"/>
      <p:bldP spid="43" grpId="1"/>
      <p:bldP spid="44" grpId="0"/>
      <p:bldP spid="44" grpId="1"/>
      <p:bldP spid="59" grpId="0"/>
      <p:bldP spid="59" grpId="1"/>
      <p:bldP spid="60" grpId="0"/>
      <p:bldP spid="60" grpId="1"/>
      <p:bldP spid="61" grpId="0"/>
      <p:bldP spid="61" grpId="1"/>
      <p:bldP spid="78" grpId="0"/>
      <p:bldP spid="78" grpId="1"/>
      <p:bldP spid="80" grpId="0"/>
      <p:bldP spid="80" grpId="1"/>
      <p:bldP spid="93" grpId="0"/>
      <p:bldP spid="94" grpId="0"/>
      <p:bldP spid="95" grpId="0"/>
      <p:bldP spid="95" grpId="1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81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5F4E8A57-ACC4-4667-9923-9A74D02E3E2D}"/>
              </a:ext>
            </a:extLst>
          </p:cNvPr>
          <p:cNvSpPr txBox="1"/>
          <p:nvPr/>
        </p:nvSpPr>
        <p:spPr>
          <a:xfrm>
            <a:off x="917857" y="1502106"/>
            <a:ext cx="7773138" cy="1843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Репрезентација на неврон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Биолошка</a:t>
            </a:r>
          </a:p>
          <a:p>
            <a:pPr marL="1028700" lvl="1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dirty="0">
                <a:solidFill>
                  <a:srgbClr val="674EA7"/>
                </a:solidFill>
              </a:rPr>
              <a:t>Дигитална</a:t>
            </a: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  <p:sp>
        <p:nvSpPr>
          <p:cNvPr id="4" name="Google Shape;238;p18">
            <a:extLst>
              <a:ext uri="{FF2B5EF4-FFF2-40B4-BE49-F238E27FC236}">
                <a16:creationId xmlns:a16="http://schemas.microsoft.com/office/drawing/2014/main" id="{603C28A0-D56D-46BF-829C-F4DA0371E558}"/>
              </a:ext>
            </a:extLst>
          </p:cNvPr>
          <p:cNvSpPr txBox="1"/>
          <p:nvPr/>
        </p:nvSpPr>
        <p:spPr>
          <a:xfrm>
            <a:off x="917857" y="3429000"/>
            <a:ext cx="7773138" cy="71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38" rIns="45700" bIns="22838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mk-MK" sz="2800" b="1" dirty="0">
                <a:solidFill>
                  <a:srgbClr val="674EA7"/>
                </a:solidFill>
              </a:rPr>
              <a:t>Процес на учење на</a:t>
            </a:r>
            <a:r>
              <a:rPr lang="en-US" sz="2800" b="1" dirty="0">
                <a:solidFill>
                  <a:srgbClr val="674EA7"/>
                </a:solidFill>
              </a:rPr>
              <a:t> </a:t>
            </a:r>
            <a:r>
              <a:rPr lang="mk-MK" sz="2800" b="1" dirty="0">
                <a:solidFill>
                  <a:srgbClr val="674EA7"/>
                </a:solidFill>
              </a:rPr>
              <a:t>невронска единка</a:t>
            </a:r>
          </a:p>
          <a:p>
            <a:pPr marL="571500" indent="-57150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endParaRPr lang="mk-MK" sz="2800" b="1" dirty="0">
              <a:solidFill>
                <a:srgbClr val="674EA7"/>
              </a:solidFill>
            </a:endParaRPr>
          </a:p>
          <a:p>
            <a:pPr>
              <a:buClr>
                <a:srgbClr val="000000"/>
              </a:buClr>
              <a:buSzPts val="1800"/>
            </a:pPr>
            <a:r>
              <a:rPr lang="mk-MK" sz="2800" b="1" dirty="0">
                <a:solidFill>
                  <a:srgbClr val="674EA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214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1430</Words>
  <Application>Microsoft Macintosh PowerPoint</Application>
  <PresentationFormat>Widescreen</PresentationFormat>
  <Paragraphs>464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Calibri</vt:lpstr>
      <vt:lpstr>Calibri (Body)</vt:lpstr>
      <vt:lpstr>Calibri Light</vt:lpstr>
      <vt:lpstr>Cambria Math</vt:lpstr>
      <vt:lpstr>Corbel</vt:lpstr>
      <vt:lpstr>Gill Sans MT</vt:lpstr>
      <vt:lpstr>Raleway</vt:lpstr>
      <vt:lpstr>Wingdings 2</vt:lpstr>
      <vt:lpstr>Office Theme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Kiril Cvetkov</dc:creator>
  <cp:lastModifiedBy>Кирил Цветков</cp:lastModifiedBy>
  <cp:revision>14</cp:revision>
  <dcterms:created xsi:type="dcterms:W3CDTF">2019-12-12T19:22:46Z</dcterms:created>
  <dcterms:modified xsi:type="dcterms:W3CDTF">2019-12-13T16:10:27Z</dcterms:modified>
</cp:coreProperties>
</file>